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3gp" ContentType="audio/3gpp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3.xml" ContentType="application/vnd.openxmlformats-officedocument.theme+xml"/>
  <Override PartName="/ppt/slideLayouts/slideLayout19.xml" ContentType="application/vnd.openxmlformats-officedocument.presentationml.slideLayout+xml"/>
  <Override PartName="/ppt/theme/theme4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5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6.xml" ContentType="application/vnd.openxmlformats-officedocument.theme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7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8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9.xml" ContentType="application/vnd.openxmlformats-officedocument.theme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10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theme/theme11.xml" ContentType="application/vnd.openxmlformats-officedocument.theme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theme/theme12.xml" ContentType="application/vnd.openxmlformats-officedocument.theme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theme/theme13.xml" ContentType="application/vnd.openxmlformats-officedocument.theme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theme/theme14.xml" ContentType="application/vnd.openxmlformats-officedocument.theme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theme/theme15.xml" ContentType="application/vnd.openxmlformats-officedocument.theme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theme/theme16.xml" ContentType="application/vnd.openxmlformats-officedocument.theme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theme/theme17.xml" ContentType="application/vnd.openxmlformats-officedocument.theme+xml"/>
  <Override PartName="/ppt/slideLayouts/slideLayout101.xml" ContentType="application/vnd.openxmlformats-officedocument.presentationml.slideLayout+xml"/>
  <Override PartName="/ppt/theme/theme18.xml" ContentType="application/vnd.openxmlformats-officedocument.theme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theme/theme19.xml" ContentType="application/vnd.openxmlformats-officedocument.theme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theme/theme20.xml" ContentType="application/vnd.openxmlformats-officedocument.theme+xml"/>
  <Override PartName="/ppt/slideLayouts/slideLayout116.xml" ContentType="application/vnd.openxmlformats-officedocument.presentationml.slideLayout+xml"/>
  <Override PartName="/ppt/theme/theme21.xml" ContentType="application/vnd.openxmlformats-officedocument.theme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theme/theme22.xml" ContentType="application/vnd.openxmlformats-officedocument.theme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theme/theme23.xml" ContentType="application/vnd.openxmlformats-officedocument.theme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theme/theme24.xml" ContentType="application/vnd.openxmlformats-officedocument.theme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theme/theme25.xml" ContentType="application/vnd.openxmlformats-officedocument.theme+xml"/>
  <Override PartName="/ppt/slideLayouts/slideLayout136.xml" ContentType="application/vnd.openxmlformats-officedocument.presentationml.slideLayout+xml"/>
  <Override PartName="/ppt/theme/theme26.xml" ContentType="application/vnd.openxmlformats-officedocument.theme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theme/theme27.xml" ContentType="application/vnd.openxmlformats-officedocument.theme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theme/theme28.xml" ContentType="application/vnd.openxmlformats-officedocument.theme+xml"/>
  <Override PartName="/ppt/slideLayouts/slideLayout148.xml" ContentType="application/vnd.openxmlformats-officedocument.presentationml.slideLayout+xml"/>
  <Override PartName="/ppt/theme/theme29.xml" ContentType="application/vnd.openxmlformats-officedocument.theme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theme/theme30.xml" ContentType="application/vnd.openxmlformats-officedocument.theme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theme/theme31.xml" ContentType="application/vnd.openxmlformats-officedocument.theme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theme/theme32.xml" ContentType="application/vnd.openxmlformats-officedocument.theme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theme/theme33.xml" ContentType="application/vnd.openxmlformats-officedocument.theme+xml"/>
  <Override PartName="/ppt/slideLayouts/slideLayout168.xml" ContentType="application/vnd.openxmlformats-officedocument.presentationml.slideLayout+xml"/>
  <Override PartName="/ppt/theme/theme34.xml" ContentType="application/vnd.openxmlformats-officedocument.theme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theme/theme35.xml" ContentType="application/vnd.openxmlformats-officedocument.theme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theme/theme36.xml" ContentType="application/vnd.openxmlformats-officedocument.theme+xml"/>
  <Override PartName="/ppt/slideLayouts/slideLayout180.xml" ContentType="application/vnd.openxmlformats-officedocument.presentationml.slideLayout+xml"/>
  <Override PartName="/ppt/theme/theme37.xml" ContentType="application/vnd.openxmlformats-officedocument.theme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theme/theme38.xml" ContentType="application/vnd.openxmlformats-officedocument.theme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theme/theme39.xml" ContentType="application/vnd.openxmlformats-officedocument.theme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theme/theme40.xml" ContentType="application/vnd.openxmlformats-officedocument.theme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theme/theme41.xml" ContentType="application/vnd.openxmlformats-officedocument.theme+xml"/>
  <Override PartName="/ppt/slideLayouts/slideLayout200.xml" ContentType="application/vnd.openxmlformats-officedocument.presentationml.slideLayout+xml"/>
  <Override PartName="/ppt/theme/theme42.xml" ContentType="application/vnd.openxmlformats-officedocument.theme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theme/theme43.xml" ContentType="application/vnd.openxmlformats-officedocument.theme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theme/theme44.xml" ContentType="application/vnd.openxmlformats-officedocument.theme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theme/theme45.xml" ContentType="application/vnd.openxmlformats-officedocument.theme+xml"/>
  <Override PartName="/ppt/slideLayouts/slideLayout220.xml" ContentType="application/vnd.openxmlformats-officedocument.presentationml.slideLayout+xml"/>
  <Override PartName="/ppt/theme/theme46.xml" ContentType="application/vnd.openxmlformats-officedocument.theme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theme/theme47.xml" ContentType="application/vnd.openxmlformats-officedocument.theme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theme/theme48.xml" ContentType="application/vnd.openxmlformats-officedocument.theme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theme/theme49.xml" ContentType="application/vnd.openxmlformats-officedocument.theme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theme/theme50.xml" ContentType="application/vnd.openxmlformats-officedocument.theme+xml"/>
  <Override PartName="/ppt/slideLayouts/slideLayout240.xml" ContentType="application/vnd.openxmlformats-officedocument.presentationml.slideLayout+xml"/>
  <Override PartName="/ppt/theme/theme51.xml" ContentType="application/vnd.openxmlformats-officedocument.theme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theme/theme52.xml" ContentType="application/vnd.openxmlformats-officedocument.theme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theme/theme53.xml" ContentType="application/vnd.openxmlformats-officedocument.theme+xml"/>
  <Override PartName="/ppt/slideLayouts/slideLayout252.xml" ContentType="application/vnd.openxmlformats-officedocument.presentationml.slideLayout+xml"/>
  <Override PartName="/ppt/theme/theme54.xml" ContentType="application/vnd.openxmlformats-officedocument.theme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theme/theme55.xml" ContentType="application/vnd.openxmlformats-officedocument.theme+xml"/>
  <Override PartName="/ppt/slideLayouts/slideLayout259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theme/theme56.xml" ContentType="application/vnd.openxmlformats-officedocument.theme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theme/theme57.xml" ContentType="application/vnd.openxmlformats-officedocument.theme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theme/theme58.xml" ContentType="application/vnd.openxmlformats-officedocument.theme+xml"/>
  <Override PartName="/ppt/slideLayouts/slideLayout272.xml" ContentType="application/vnd.openxmlformats-officedocument.presentationml.slideLayout+xml"/>
  <Override PartName="/ppt/theme/theme59.xml" ContentType="application/vnd.openxmlformats-officedocument.theme+xml"/>
  <Override PartName="/ppt/theme/theme60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2" r:id="rId1"/>
    <p:sldMasterId id="2147483670" r:id="rId2"/>
    <p:sldMasterId id="2147483680" r:id="rId3"/>
    <p:sldMasterId id="2147483683" r:id="rId4"/>
    <p:sldMasterId id="2147483685" r:id="rId5"/>
    <p:sldMasterId id="2147483692" r:id="rId6"/>
    <p:sldMasterId id="2147483699" r:id="rId7"/>
    <p:sldMasterId id="2147483705" r:id="rId8"/>
    <p:sldMasterId id="2147483708" r:id="rId9"/>
    <p:sldMasterId id="2147483876" r:id="rId10"/>
    <p:sldMasterId id="2147483889" r:id="rId11"/>
    <p:sldMasterId id="2147483896" r:id="rId12"/>
    <p:sldMasterId id="2147483899" r:id="rId13"/>
    <p:sldMasterId id="2147483901" r:id="rId14"/>
    <p:sldMasterId id="2147483908" r:id="rId15"/>
    <p:sldMasterId id="2147483912" r:id="rId16"/>
    <p:sldMasterId id="2147483918" r:id="rId17"/>
    <p:sldMasterId id="2147483921" r:id="rId18"/>
    <p:sldMasterId id="2147483923" r:id="rId19"/>
    <p:sldMasterId id="2147483933" r:id="rId20"/>
    <p:sldMasterId id="2147483936" r:id="rId21"/>
    <p:sldMasterId id="2147483938" r:id="rId22"/>
    <p:sldMasterId id="2147483945" r:id="rId23"/>
    <p:sldMasterId id="2147483952" r:id="rId24"/>
    <p:sldMasterId id="2147483958" r:id="rId25"/>
    <p:sldMasterId id="2147483961" r:id="rId26"/>
    <p:sldMasterId id="2147483963" r:id="rId27"/>
    <p:sldMasterId id="2147483973" r:id="rId28"/>
    <p:sldMasterId id="2147483976" r:id="rId29"/>
    <p:sldMasterId id="2147483978" r:id="rId30"/>
    <p:sldMasterId id="2147483985" r:id="rId31"/>
    <p:sldMasterId id="2147483992" r:id="rId32"/>
    <p:sldMasterId id="2147483998" r:id="rId33"/>
    <p:sldMasterId id="2147484001" r:id="rId34"/>
    <p:sldMasterId id="2147484003" r:id="rId35"/>
    <p:sldMasterId id="2147484013" r:id="rId36"/>
    <p:sldMasterId id="2147484016" r:id="rId37"/>
    <p:sldMasterId id="2147484018" r:id="rId38"/>
    <p:sldMasterId id="2147484025" r:id="rId39"/>
    <p:sldMasterId id="2147484032" r:id="rId40"/>
    <p:sldMasterId id="2147484038" r:id="rId41"/>
    <p:sldMasterId id="2147484041" r:id="rId42"/>
    <p:sldMasterId id="2147484187" r:id="rId43"/>
    <p:sldMasterId id="2147484196" r:id="rId44"/>
    <p:sldMasterId id="2147484206" r:id="rId45"/>
    <p:sldMasterId id="2147484209" r:id="rId46"/>
    <p:sldMasterId id="2147484211" r:id="rId47"/>
    <p:sldMasterId id="2147484218" r:id="rId48"/>
    <p:sldMasterId id="2147484225" r:id="rId49"/>
    <p:sldMasterId id="2147484231" r:id="rId50"/>
    <p:sldMasterId id="2147484234" r:id="rId51"/>
    <p:sldMasterId id="2147484236" r:id="rId52"/>
    <p:sldMasterId id="2147484246" r:id="rId53"/>
    <p:sldMasterId id="2147484249" r:id="rId54"/>
    <p:sldMasterId id="2147484251" r:id="rId55"/>
    <p:sldMasterId id="2147484258" r:id="rId56"/>
    <p:sldMasterId id="2147484265" r:id="rId57"/>
    <p:sldMasterId id="2147484271" r:id="rId58"/>
    <p:sldMasterId id="2147484274" r:id="rId59"/>
  </p:sldMasterIdLst>
  <p:notesMasterIdLst>
    <p:notesMasterId r:id="rId92"/>
  </p:notesMasterIdLst>
  <p:sldIdLst>
    <p:sldId id="289" r:id="rId60"/>
    <p:sldId id="284" r:id="rId61"/>
    <p:sldId id="290" r:id="rId62"/>
    <p:sldId id="308" r:id="rId63"/>
    <p:sldId id="266" r:id="rId64"/>
    <p:sldId id="281" r:id="rId65"/>
    <p:sldId id="258" r:id="rId66"/>
    <p:sldId id="297" r:id="rId67"/>
    <p:sldId id="298" r:id="rId68"/>
    <p:sldId id="299" r:id="rId69"/>
    <p:sldId id="300" r:id="rId70"/>
    <p:sldId id="301" r:id="rId71"/>
    <p:sldId id="302" r:id="rId72"/>
    <p:sldId id="303" r:id="rId73"/>
    <p:sldId id="304" r:id="rId74"/>
    <p:sldId id="292" r:id="rId75"/>
    <p:sldId id="293" r:id="rId76"/>
    <p:sldId id="294" r:id="rId77"/>
    <p:sldId id="295" r:id="rId78"/>
    <p:sldId id="296" r:id="rId79"/>
    <p:sldId id="320" r:id="rId80"/>
    <p:sldId id="305" r:id="rId81"/>
    <p:sldId id="306" r:id="rId82"/>
    <p:sldId id="307" r:id="rId83"/>
    <p:sldId id="314" r:id="rId84"/>
    <p:sldId id="315" r:id="rId85"/>
    <p:sldId id="316" r:id="rId86"/>
    <p:sldId id="291" r:id="rId87"/>
    <p:sldId id="286" r:id="rId88"/>
    <p:sldId id="319" r:id="rId89"/>
    <p:sldId id="311" r:id="rId90"/>
    <p:sldId id="288" r:id="rId9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hah, Rushabh" initials="SR" lastIdx="1" clrIdx="0">
    <p:extLst>
      <p:ext uri="{19B8F6BF-5375-455C-9EA6-DF929625EA0E}">
        <p15:presenceInfo xmlns:p15="http://schemas.microsoft.com/office/powerpoint/2012/main" userId="S-1-5-21-1614895754-823518204-725345543-3191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55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80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10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Master" Target="slideMasters/slideMaster26.xml"/><Relationship Id="rId21" Type="http://schemas.openxmlformats.org/officeDocument/2006/relationships/slideMaster" Target="slideMasters/slideMaster21.xml"/><Relationship Id="rId34" Type="http://schemas.openxmlformats.org/officeDocument/2006/relationships/slideMaster" Target="slideMasters/slideMaster34.xml"/><Relationship Id="rId42" Type="http://schemas.openxmlformats.org/officeDocument/2006/relationships/slideMaster" Target="slideMasters/slideMaster42.xml"/><Relationship Id="rId47" Type="http://schemas.openxmlformats.org/officeDocument/2006/relationships/slideMaster" Target="slideMasters/slideMaster47.xml"/><Relationship Id="rId50" Type="http://schemas.openxmlformats.org/officeDocument/2006/relationships/slideMaster" Target="slideMasters/slideMaster50.xml"/><Relationship Id="rId55" Type="http://schemas.openxmlformats.org/officeDocument/2006/relationships/slideMaster" Target="slideMasters/slideMaster55.xml"/><Relationship Id="rId63" Type="http://schemas.openxmlformats.org/officeDocument/2006/relationships/slide" Target="slides/slide4.xml"/><Relationship Id="rId68" Type="http://schemas.openxmlformats.org/officeDocument/2006/relationships/slide" Target="slides/slide9.xml"/><Relationship Id="rId76" Type="http://schemas.openxmlformats.org/officeDocument/2006/relationships/slide" Target="slides/slide17.xml"/><Relationship Id="rId84" Type="http://schemas.openxmlformats.org/officeDocument/2006/relationships/slide" Target="slides/slide25.xml"/><Relationship Id="rId89" Type="http://schemas.openxmlformats.org/officeDocument/2006/relationships/slide" Target="slides/slide30.xml"/><Relationship Id="rId97" Type="http://schemas.openxmlformats.org/officeDocument/2006/relationships/tableStyles" Target="tableStyles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12.xml"/><Relationship Id="rId92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Master" Target="slideMasters/slideMaster16.xml"/><Relationship Id="rId29" Type="http://schemas.openxmlformats.org/officeDocument/2006/relationships/slideMaster" Target="slideMasters/slideMaster29.xml"/><Relationship Id="rId11" Type="http://schemas.openxmlformats.org/officeDocument/2006/relationships/slideMaster" Target="slideMasters/slideMaster11.xml"/><Relationship Id="rId24" Type="http://schemas.openxmlformats.org/officeDocument/2006/relationships/slideMaster" Target="slideMasters/slideMaster24.xml"/><Relationship Id="rId32" Type="http://schemas.openxmlformats.org/officeDocument/2006/relationships/slideMaster" Target="slideMasters/slideMaster32.xml"/><Relationship Id="rId37" Type="http://schemas.openxmlformats.org/officeDocument/2006/relationships/slideMaster" Target="slideMasters/slideMaster37.xml"/><Relationship Id="rId40" Type="http://schemas.openxmlformats.org/officeDocument/2006/relationships/slideMaster" Target="slideMasters/slideMaster40.xml"/><Relationship Id="rId45" Type="http://schemas.openxmlformats.org/officeDocument/2006/relationships/slideMaster" Target="slideMasters/slideMaster45.xml"/><Relationship Id="rId53" Type="http://schemas.openxmlformats.org/officeDocument/2006/relationships/slideMaster" Target="slideMasters/slideMaster53.xml"/><Relationship Id="rId58" Type="http://schemas.openxmlformats.org/officeDocument/2006/relationships/slideMaster" Target="slideMasters/slideMaster58.xml"/><Relationship Id="rId66" Type="http://schemas.openxmlformats.org/officeDocument/2006/relationships/slide" Target="slides/slide7.xml"/><Relationship Id="rId74" Type="http://schemas.openxmlformats.org/officeDocument/2006/relationships/slide" Target="slides/slide15.xml"/><Relationship Id="rId79" Type="http://schemas.openxmlformats.org/officeDocument/2006/relationships/slide" Target="slides/slide20.xml"/><Relationship Id="rId87" Type="http://schemas.openxmlformats.org/officeDocument/2006/relationships/slide" Target="slides/slide28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2.xml"/><Relationship Id="rId82" Type="http://schemas.openxmlformats.org/officeDocument/2006/relationships/slide" Target="slides/slide23.xml"/><Relationship Id="rId90" Type="http://schemas.openxmlformats.org/officeDocument/2006/relationships/slide" Target="slides/slide31.xml"/><Relationship Id="rId95" Type="http://schemas.openxmlformats.org/officeDocument/2006/relationships/viewProps" Target="viewProps.xml"/><Relationship Id="rId19" Type="http://schemas.openxmlformats.org/officeDocument/2006/relationships/slideMaster" Target="slideMasters/slideMaster19.xml"/><Relationship Id="rId14" Type="http://schemas.openxmlformats.org/officeDocument/2006/relationships/slideMaster" Target="slideMasters/slideMaster14.xml"/><Relationship Id="rId22" Type="http://schemas.openxmlformats.org/officeDocument/2006/relationships/slideMaster" Target="slideMasters/slideMaster22.xml"/><Relationship Id="rId27" Type="http://schemas.openxmlformats.org/officeDocument/2006/relationships/slideMaster" Target="slideMasters/slideMaster27.xml"/><Relationship Id="rId30" Type="http://schemas.openxmlformats.org/officeDocument/2006/relationships/slideMaster" Target="slideMasters/slideMaster30.xml"/><Relationship Id="rId35" Type="http://schemas.openxmlformats.org/officeDocument/2006/relationships/slideMaster" Target="slideMasters/slideMaster35.xml"/><Relationship Id="rId43" Type="http://schemas.openxmlformats.org/officeDocument/2006/relationships/slideMaster" Target="slideMasters/slideMaster43.xml"/><Relationship Id="rId48" Type="http://schemas.openxmlformats.org/officeDocument/2006/relationships/slideMaster" Target="slideMasters/slideMaster48.xml"/><Relationship Id="rId56" Type="http://schemas.openxmlformats.org/officeDocument/2006/relationships/slideMaster" Target="slideMasters/slideMaster56.xml"/><Relationship Id="rId64" Type="http://schemas.openxmlformats.org/officeDocument/2006/relationships/slide" Target="slides/slide5.xml"/><Relationship Id="rId69" Type="http://schemas.openxmlformats.org/officeDocument/2006/relationships/slide" Target="slides/slide10.xml"/><Relationship Id="rId77" Type="http://schemas.openxmlformats.org/officeDocument/2006/relationships/slide" Target="slides/slide18.xml"/><Relationship Id="rId8" Type="http://schemas.openxmlformats.org/officeDocument/2006/relationships/slideMaster" Target="slideMasters/slideMaster8.xml"/><Relationship Id="rId51" Type="http://schemas.openxmlformats.org/officeDocument/2006/relationships/slideMaster" Target="slideMasters/slideMaster51.xml"/><Relationship Id="rId72" Type="http://schemas.openxmlformats.org/officeDocument/2006/relationships/slide" Target="slides/slide13.xml"/><Relationship Id="rId80" Type="http://schemas.openxmlformats.org/officeDocument/2006/relationships/slide" Target="slides/slide21.xml"/><Relationship Id="rId85" Type="http://schemas.openxmlformats.org/officeDocument/2006/relationships/slide" Target="slides/slide26.xml"/><Relationship Id="rId93" Type="http://schemas.openxmlformats.org/officeDocument/2006/relationships/commentAuthors" Target="commentAuthors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25" Type="http://schemas.openxmlformats.org/officeDocument/2006/relationships/slideMaster" Target="slideMasters/slideMaster25.xml"/><Relationship Id="rId33" Type="http://schemas.openxmlformats.org/officeDocument/2006/relationships/slideMaster" Target="slideMasters/slideMaster33.xml"/><Relationship Id="rId38" Type="http://schemas.openxmlformats.org/officeDocument/2006/relationships/slideMaster" Target="slideMasters/slideMaster38.xml"/><Relationship Id="rId46" Type="http://schemas.openxmlformats.org/officeDocument/2006/relationships/slideMaster" Target="slideMasters/slideMaster46.xml"/><Relationship Id="rId59" Type="http://schemas.openxmlformats.org/officeDocument/2006/relationships/slideMaster" Target="slideMasters/slideMaster59.xml"/><Relationship Id="rId67" Type="http://schemas.openxmlformats.org/officeDocument/2006/relationships/slide" Target="slides/slide8.xml"/><Relationship Id="rId20" Type="http://schemas.openxmlformats.org/officeDocument/2006/relationships/slideMaster" Target="slideMasters/slideMaster20.xml"/><Relationship Id="rId41" Type="http://schemas.openxmlformats.org/officeDocument/2006/relationships/slideMaster" Target="slideMasters/slideMaster41.xml"/><Relationship Id="rId54" Type="http://schemas.openxmlformats.org/officeDocument/2006/relationships/slideMaster" Target="slideMasters/slideMaster54.xml"/><Relationship Id="rId62" Type="http://schemas.openxmlformats.org/officeDocument/2006/relationships/slide" Target="slides/slide3.xml"/><Relationship Id="rId70" Type="http://schemas.openxmlformats.org/officeDocument/2006/relationships/slide" Target="slides/slide11.xml"/><Relationship Id="rId75" Type="http://schemas.openxmlformats.org/officeDocument/2006/relationships/slide" Target="slides/slide16.xml"/><Relationship Id="rId83" Type="http://schemas.openxmlformats.org/officeDocument/2006/relationships/slide" Target="slides/slide24.xml"/><Relationship Id="rId88" Type="http://schemas.openxmlformats.org/officeDocument/2006/relationships/slide" Target="slides/slide29.xml"/><Relationship Id="rId91" Type="http://schemas.openxmlformats.org/officeDocument/2006/relationships/slide" Target="slides/slide32.xml"/><Relationship Id="rId9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Master" Target="slideMasters/slideMaster15.xml"/><Relationship Id="rId23" Type="http://schemas.openxmlformats.org/officeDocument/2006/relationships/slideMaster" Target="slideMasters/slideMaster23.xml"/><Relationship Id="rId28" Type="http://schemas.openxmlformats.org/officeDocument/2006/relationships/slideMaster" Target="slideMasters/slideMaster28.xml"/><Relationship Id="rId36" Type="http://schemas.openxmlformats.org/officeDocument/2006/relationships/slideMaster" Target="slideMasters/slideMaster36.xml"/><Relationship Id="rId49" Type="http://schemas.openxmlformats.org/officeDocument/2006/relationships/slideMaster" Target="slideMasters/slideMaster49.xml"/><Relationship Id="rId57" Type="http://schemas.openxmlformats.org/officeDocument/2006/relationships/slideMaster" Target="slideMasters/slideMaster57.xml"/><Relationship Id="rId10" Type="http://schemas.openxmlformats.org/officeDocument/2006/relationships/slideMaster" Target="slideMasters/slideMaster10.xml"/><Relationship Id="rId31" Type="http://schemas.openxmlformats.org/officeDocument/2006/relationships/slideMaster" Target="slideMasters/slideMaster31.xml"/><Relationship Id="rId44" Type="http://schemas.openxmlformats.org/officeDocument/2006/relationships/slideMaster" Target="slideMasters/slideMaster44.xml"/><Relationship Id="rId52" Type="http://schemas.openxmlformats.org/officeDocument/2006/relationships/slideMaster" Target="slideMasters/slideMaster52.xml"/><Relationship Id="rId60" Type="http://schemas.openxmlformats.org/officeDocument/2006/relationships/slide" Target="slides/slide1.xml"/><Relationship Id="rId65" Type="http://schemas.openxmlformats.org/officeDocument/2006/relationships/slide" Target="slides/slide6.xml"/><Relationship Id="rId73" Type="http://schemas.openxmlformats.org/officeDocument/2006/relationships/slide" Target="slides/slide14.xml"/><Relationship Id="rId78" Type="http://schemas.openxmlformats.org/officeDocument/2006/relationships/slide" Target="slides/slide19.xml"/><Relationship Id="rId81" Type="http://schemas.openxmlformats.org/officeDocument/2006/relationships/slide" Target="slides/slide22.xml"/><Relationship Id="rId86" Type="http://schemas.openxmlformats.org/officeDocument/2006/relationships/slide" Target="slides/slide27.xml"/><Relationship Id="rId94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3" Type="http://schemas.openxmlformats.org/officeDocument/2006/relationships/slideMaster" Target="slideMasters/slideMaster13.xml"/><Relationship Id="rId18" Type="http://schemas.openxmlformats.org/officeDocument/2006/relationships/slideMaster" Target="slideMasters/slideMaster18.xml"/><Relationship Id="rId39" Type="http://schemas.openxmlformats.org/officeDocument/2006/relationships/slideMaster" Target="slideMasters/slideMaster39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Proliferation of "Expensive" Tests </a:t>
            </a:r>
            <a:r>
              <a:rPr lang="en-US" baseline="0" dirty="0"/>
              <a:t>Over Time</a:t>
            </a:r>
            <a:endParaRPr lang="en-US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# of tests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2015</c:v>
                </c:pt>
                <c:pt idx="1">
                  <c:v>2016</c:v>
                </c:pt>
                <c:pt idx="2">
                  <c:v>2017</c:v>
                </c:pt>
                <c:pt idx="3">
                  <c:v>2018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3000</c:v>
                </c:pt>
                <c:pt idx="1">
                  <c:v>3500</c:v>
                </c:pt>
                <c:pt idx="2">
                  <c:v>1200</c:v>
                </c:pt>
                <c:pt idx="3">
                  <c:v>30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19890984"/>
        <c:axId val="419882360"/>
      </c:barChart>
      <c:lineChart>
        <c:grouping val="standard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Execution time (hours)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Sheet1!$A$2:$A$5</c:f>
              <c:numCache>
                <c:formatCode>General</c:formatCode>
                <c:ptCount val="4"/>
                <c:pt idx="0">
                  <c:v>2015</c:v>
                </c:pt>
                <c:pt idx="1">
                  <c:v>2016</c:v>
                </c:pt>
                <c:pt idx="2">
                  <c:v>2017</c:v>
                </c:pt>
                <c:pt idx="3">
                  <c:v>2018</c:v>
                </c:pt>
              </c:numCache>
            </c:numRef>
          </c:cat>
          <c:val>
            <c:numRef>
              <c:f>Sheet1!$C$2:$C$5</c:f>
              <c:numCache>
                <c:formatCode>General</c:formatCode>
                <c:ptCount val="4"/>
                <c:pt idx="0">
                  <c:v>8</c:v>
                </c:pt>
                <c:pt idx="1">
                  <c:v>10</c:v>
                </c:pt>
                <c:pt idx="2">
                  <c:v>8</c:v>
                </c:pt>
                <c:pt idx="3">
                  <c:v>0.5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Triage-time (hours)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numRef>
              <c:f>Sheet1!$A$2:$A$5</c:f>
              <c:numCache>
                <c:formatCode>General</c:formatCode>
                <c:ptCount val="4"/>
                <c:pt idx="0">
                  <c:v>2015</c:v>
                </c:pt>
                <c:pt idx="1">
                  <c:v>2016</c:v>
                </c:pt>
                <c:pt idx="2">
                  <c:v>2017</c:v>
                </c:pt>
                <c:pt idx="3">
                  <c:v>2018</c:v>
                </c:pt>
              </c:numCache>
            </c:numRef>
          </c:cat>
          <c:val>
            <c:numRef>
              <c:f>Sheet1!$D$2:$D$5</c:f>
              <c:numCache>
                <c:formatCode>General</c:formatCode>
                <c:ptCount val="4"/>
                <c:pt idx="0">
                  <c:v>140</c:v>
                </c:pt>
                <c:pt idx="1">
                  <c:v>120</c:v>
                </c:pt>
                <c:pt idx="2">
                  <c:v>80</c:v>
                </c:pt>
                <c:pt idx="3">
                  <c:v>2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19894512"/>
        <c:axId val="419882752"/>
      </c:lineChart>
      <c:catAx>
        <c:axId val="4198909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19882360"/>
        <c:crosses val="autoZero"/>
        <c:auto val="1"/>
        <c:lblAlgn val="ctr"/>
        <c:lblOffset val="100"/>
        <c:noMultiLvlLbl val="0"/>
      </c:catAx>
      <c:valAx>
        <c:axId val="4198823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19890984"/>
        <c:crosses val="autoZero"/>
        <c:crossBetween val="between"/>
        <c:majorUnit val="1000"/>
      </c:valAx>
      <c:valAx>
        <c:axId val="419882752"/>
        <c:scaling>
          <c:orientation val="minMax"/>
          <c:max val="150"/>
          <c:min val="0"/>
        </c:scaling>
        <c:delete val="0"/>
        <c:axPos val="r"/>
        <c:majorGridlines>
          <c:spPr>
            <a:ln w="9525" cap="flat" cmpd="sng" algn="ctr">
              <a:noFill/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19894512"/>
        <c:crosses val="max"/>
        <c:crossBetween val="between"/>
      </c:valAx>
      <c:catAx>
        <c:axId val="419894512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419882752"/>
        <c:crosses val="autoZero"/>
        <c:auto val="1"/>
        <c:lblAlgn val="ctr"/>
        <c:lblOffset val="100"/>
        <c:noMultiLvlLbl val="0"/>
      </c:cat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dTable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 w="19050">
      <a:solidFill>
        <a:srgbClr val="007697"/>
      </a:solidFill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3">
  <dgm:title val=""/>
  <dgm:desc val=""/>
  <dgm:catLst>
    <dgm:cat type="accent5" pri="11300"/>
  </dgm:catLst>
  <dgm:styleLbl name="node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shade val="80000"/>
      </a:schemeClr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shade val="80000"/>
      </a:schemeClr>
      <a:schemeClr val="accent5">
        <a:tint val="7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/>
    <dgm:txEffectClrLst/>
  </dgm:styleLbl>
  <dgm:styleLbl name="lnNode1">
    <dgm:fillClrLst>
      <a:schemeClr val="accent5">
        <a:shade val="80000"/>
      </a:schemeClr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9000"/>
      </a:schemeClr>
    </dgm:fillClrLst>
    <dgm:linClrLst meth="repeat">
      <a:schemeClr val="accent5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80000"/>
      </a:schemeClr>
    </dgm:fillClrLst>
    <dgm:linClrLst meth="repeat">
      <a:schemeClr val="accent5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5_4">
  <dgm:title val=""/>
  <dgm:desc val=""/>
  <dgm:catLst>
    <dgm:cat type="accent5" pri="11400"/>
  </dgm:catLst>
  <dgm:styleLbl name="node0">
    <dgm:fillClrLst meth="cycle">
      <a:schemeClr val="accent5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5">
        <a:shade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5">
        <a:shade val="50000"/>
      </a:schemeClr>
      <a:schemeClr val="accent5">
        <a:tint val="55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5">
        <a:shade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5">
        <a:shade val="80000"/>
        <a:alpha val="50000"/>
      </a:schemeClr>
      <a:schemeClr val="accent5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55000"/>
      </a:schemeClr>
    </dgm:fillClrLst>
    <dgm:linClrLst meth="repeat">
      <a:schemeClr val="accent5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55000"/>
      </a:schemeClr>
    </dgm:fillClrLst>
    <dgm:linClrLst meth="repeat">
      <a:schemeClr val="accent5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55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5_4">
  <dgm:title val=""/>
  <dgm:desc val=""/>
  <dgm:catLst>
    <dgm:cat type="accent5" pri="11400"/>
  </dgm:catLst>
  <dgm:styleLbl name="node0">
    <dgm:fillClrLst meth="cycle">
      <a:schemeClr val="accent5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5">
        <a:shade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5">
        <a:shade val="50000"/>
      </a:schemeClr>
      <a:schemeClr val="accent5">
        <a:tint val="55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5">
        <a:shade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5">
        <a:shade val="80000"/>
        <a:alpha val="50000"/>
      </a:schemeClr>
      <a:schemeClr val="accent5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55000"/>
      </a:schemeClr>
    </dgm:fillClrLst>
    <dgm:linClrLst meth="repeat">
      <a:schemeClr val="accent5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55000"/>
      </a:schemeClr>
    </dgm:fillClrLst>
    <dgm:linClrLst meth="repeat">
      <a:schemeClr val="accent5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55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5_4">
  <dgm:title val=""/>
  <dgm:desc val=""/>
  <dgm:catLst>
    <dgm:cat type="accent5" pri="11400"/>
  </dgm:catLst>
  <dgm:styleLbl name="node0">
    <dgm:fillClrLst meth="cycle">
      <a:schemeClr val="accent5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5">
        <a:shade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5">
        <a:shade val="50000"/>
      </a:schemeClr>
      <a:schemeClr val="accent5">
        <a:tint val="55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5">
        <a:shade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5">
        <a:shade val="80000"/>
        <a:alpha val="50000"/>
      </a:schemeClr>
      <a:schemeClr val="accent5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55000"/>
      </a:schemeClr>
    </dgm:fillClrLst>
    <dgm:linClrLst meth="repeat">
      <a:schemeClr val="accent5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55000"/>
      </a:schemeClr>
    </dgm:fillClrLst>
    <dgm:linClrLst meth="repeat">
      <a:schemeClr val="accent5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55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5_4">
  <dgm:title val=""/>
  <dgm:desc val=""/>
  <dgm:catLst>
    <dgm:cat type="accent5" pri="11400"/>
  </dgm:catLst>
  <dgm:styleLbl name="node0">
    <dgm:fillClrLst meth="cycle">
      <a:schemeClr val="accent5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5">
        <a:shade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5">
        <a:shade val="50000"/>
      </a:schemeClr>
      <a:schemeClr val="accent5">
        <a:tint val="55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5">
        <a:shade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5">
        <a:shade val="80000"/>
        <a:alpha val="50000"/>
      </a:schemeClr>
      <a:schemeClr val="accent5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55000"/>
      </a:schemeClr>
    </dgm:fillClrLst>
    <dgm:linClrLst meth="repeat">
      <a:schemeClr val="accent5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55000"/>
      </a:schemeClr>
    </dgm:fillClrLst>
    <dgm:linClrLst meth="repeat">
      <a:schemeClr val="accent5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55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5_4">
  <dgm:title val=""/>
  <dgm:desc val=""/>
  <dgm:catLst>
    <dgm:cat type="accent5" pri="11400"/>
  </dgm:catLst>
  <dgm:styleLbl name="node0">
    <dgm:fillClrLst meth="cycle">
      <a:schemeClr val="accent5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5">
        <a:shade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5">
        <a:shade val="50000"/>
      </a:schemeClr>
      <a:schemeClr val="accent5">
        <a:tint val="55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5">
        <a:shade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5">
        <a:shade val="80000"/>
        <a:alpha val="50000"/>
      </a:schemeClr>
      <a:schemeClr val="accent5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55000"/>
      </a:schemeClr>
    </dgm:fillClrLst>
    <dgm:linClrLst meth="repeat">
      <a:schemeClr val="accent5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55000"/>
      </a:schemeClr>
    </dgm:fillClrLst>
    <dgm:linClrLst meth="repeat">
      <a:schemeClr val="accent5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55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5_4">
  <dgm:title val=""/>
  <dgm:desc val=""/>
  <dgm:catLst>
    <dgm:cat type="accent5" pri="11400"/>
  </dgm:catLst>
  <dgm:styleLbl name="node0">
    <dgm:fillClrLst meth="cycle">
      <a:schemeClr val="accent5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5">
        <a:shade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5">
        <a:shade val="50000"/>
      </a:schemeClr>
      <a:schemeClr val="accent5">
        <a:tint val="55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5">
        <a:shade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5">
        <a:shade val="80000"/>
        <a:alpha val="50000"/>
      </a:schemeClr>
      <a:schemeClr val="accent5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55000"/>
      </a:schemeClr>
    </dgm:fillClrLst>
    <dgm:linClrLst meth="repeat">
      <a:schemeClr val="accent5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55000"/>
      </a:schemeClr>
    </dgm:fillClrLst>
    <dgm:linClrLst meth="repeat">
      <a:schemeClr val="accent5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55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5_4">
  <dgm:title val=""/>
  <dgm:desc val=""/>
  <dgm:catLst>
    <dgm:cat type="accent5" pri="11400"/>
  </dgm:catLst>
  <dgm:styleLbl name="node0">
    <dgm:fillClrLst meth="cycle">
      <a:schemeClr val="accent5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5">
        <a:shade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5">
        <a:shade val="50000"/>
      </a:schemeClr>
      <a:schemeClr val="accent5">
        <a:tint val="55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5">
        <a:shade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5">
        <a:shade val="80000"/>
        <a:alpha val="50000"/>
      </a:schemeClr>
      <a:schemeClr val="accent5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55000"/>
      </a:schemeClr>
    </dgm:fillClrLst>
    <dgm:linClrLst meth="repeat">
      <a:schemeClr val="accent5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55000"/>
      </a:schemeClr>
    </dgm:fillClrLst>
    <dgm:linClrLst meth="repeat">
      <a:schemeClr val="accent5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55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5_4">
  <dgm:title val=""/>
  <dgm:desc val=""/>
  <dgm:catLst>
    <dgm:cat type="accent5" pri="11400"/>
  </dgm:catLst>
  <dgm:styleLbl name="node0">
    <dgm:fillClrLst meth="cycle">
      <a:schemeClr val="accent5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5">
        <a:shade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5">
        <a:shade val="50000"/>
      </a:schemeClr>
      <a:schemeClr val="accent5">
        <a:tint val="55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5">
        <a:shade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5">
        <a:shade val="80000"/>
        <a:alpha val="50000"/>
      </a:schemeClr>
      <a:schemeClr val="accent5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55000"/>
      </a:schemeClr>
    </dgm:fillClrLst>
    <dgm:linClrLst meth="repeat">
      <a:schemeClr val="accent5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55000"/>
      </a:schemeClr>
    </dgm:fillClrLst>
    <dgm:linClrLst meth="repeat">
      <a:schemeClr val="accent5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55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5_4">
  <dgm:title val=""/>
  <dgm:desc val=""/>
  <dgm:catLst>
    <dgm:cat type="accent5" pri="11400"/>
  </dgm:catLst>
  <dgm:styleLbl name="node0">
    <dgm:fillClrLst meth="cycle">
      <a:schemeClr val="accent5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5">
        <a:shade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5">
        <a:shade val="50000"/>
      </a:schemeClr>
      <a:schemeClr val="accent5">
        <a:tint val="55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5">
        <a:shade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5">
        <a:shade val="80000"/>
        <a:alpha val="50000"/>
      </a:schemeClr>
      <a:schemeClr val="accent5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55000"/>
      </a:schemeClr>
    </dgm:fillClrLst>
    <dgm:linClrLst meth="repeat">
      <a:schemeClr val="accent5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55000"/>
      </a:schemeClr>
    </dgm:fillClrLst>
    <dgm:linClrLst meth="repeat">
      <a:schemeClr val="accent5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55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5_4">
  <dgm:title val=""/>
  <dgm:desc val=""/>
  <dgm:catLst>
    <dgm:cat type="accent5" pri="11400"/>
  </dgm:catLst>
  <dgm:styleLbl name="node0">
    <dgm:fillClrLst meth="cycle">
      <a:schemeClr val="accent5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5">
        <a:shade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5">
        <a:shade val="50000"/>
      </a:schemeClr>
      <a:schemeClr val="accent5">
        <a:tint val="55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5">
        <a:shade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5">
        <a:shade val="80000"/>
        <a:alpha val="50000"/>
      </a:schemeClr>
      <a:schemeClr val="accent5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55000"/>
      </a:schemeClr>
    </dgm:fillClrLst>
    <dgm:linClrLst meth="repeat">
      <a:schemeClr val="accent5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55000"/>
      </a:schemeClr>
    </dgm:fillClrLst>
    <dgm:linClrLst meth="repeat">
      <a:schemeClr val="accent5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55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5_4">
  <dgm:title val=""/>
  <dgm:desc val=""/>
  <dgm:catLst>
    <dgm:cat type="accent5" pri="11400"/>
  </dgm:catLst>
  <dgm:styleLbl name="node0">
    <dgm:fillClrLst meth="cycle">
      <a:schemeClr val="accent5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5">
        <a:shade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5">
        <a:shade val="50000"/>
      </a:schemeClr>
      <a:schemeClr val="accent5">
        <a:tint val="55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5">
        <a:shade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5">
        <a:shade val="80000"/>
        <a:alpha val="50000"/>
      </a:schemeClr>
      <a:schemeClr val="accent5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55000"/>
      </a:schemeClr>
    </dgm:fillClrLst>
    <dgm:linClrLst meth="repeat">
      <a:schemeClr val="accent5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55000"/>
      </a:schemeClr>
    </dgm:fillClrLst>
    <dgm:linClrLst meth="repeat">
      <a:schemeClr val="accent5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55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5_4">
  <dgm:title val=""/>
  <dgm:desc val=""/>
  <dgm:catLst>
    <dgm:cat type="accent5" pri="11400"/>
  </dgm:catLst>
  <dgm:styleLbl name="node0">
    <dgm:fillClrLst meth="cycle">
      <a:schemeClr val="accent5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5">
        <a:shade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5">
        <a:shade val="50000"/>
      </a:schemeClr>
      <a:schemeClr val="accent5">
        <a:tint val="55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5">
        <a:shade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5">
        <a:shade val="80000"/>
        <a:alpha val="50000"/>
      </a:schemeClr>
      <a:schemeClr val="accent5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55000"/>
      </a:schemeClr>
    </dgm:fillClrLst>
    <dgm:linClrLst meth="repeat">
      <a:schemeClr val="accent5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55000"/>
      </a:schemeClr>
    </dgm:fillClrLst>
    <dgm:linClrLst meth="repeat">
      <a:schemeClr val="accent5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55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5_4">
  <dgm:title val=""/>
  <dgm:desc val=""/>
  <dgm:catLst>
    <dgm:cat type="accent5" pri="11400"/>
  </dgm:catLst>
  <dgm:styleLbl name="node0">
    <dgm:fillClrLst meth="cycle">
      <a:schemeClr val="accent5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5">
        <a:shade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5">
        <a:shade val="50000"/>
      </a:schemeClr>
      <a:schemeClr val="accent5">
        <a:tint val="55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5">
        <a:shade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5">
        <a:shade val="80000"/>
        <a:alpha val="50000"/>
      </a:schemeClr>
      <a:schemeClr val="accent5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55000"/>
      </a:schemeClr>
    </dgm:fillClrLst>
    <dgm:linClrLst meth="repeat">
      <a:schemeClr val="accent5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55000"/>
      </a:schemeClr>
    </dgm:fillClrLst>
    <dgm:linClrLst meth="repeat">
      <a:schemeClr val="accent5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55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6DC269C-E291-4E1C-9CE1-445D67535F51}" type="doc">
      <dgm:prSet loTypeId="urn:microsoft.com/office/officeart/2005/8/layout/hProcess9" loCatId="process" qsTypeId="urn:microsoft.com/office/officeart/2005/8/quickstyle/simple1" qsCatId="simple" csTypeId="urn:microsoft.com/office/officeart/2005/8/colors/accent5_3" csCatId="accent5" phldr="1"/>
      <dgm:spPr/>
    </dgm:pt>
    <dgm:pt modelId="{8F07B331-8EFA-460A-BC94-924F31963426}">
      <dgm:prSet phldrT="[Text]"/>
      <dgm:spPr/>
      <dgm:t>
        <a:bodyPr/>
        <a:lstStyle/>
        <a:p>
          <a:r>
            <a:rPr lang="en-US" dirty="0" smtClean="0"/>
            <a:t>Code Quality</a:t>
          </a:r>
          <a:endParaRPr lang="en-US" dirty="0"/>
        </a:p>
      </dgm:t>
    </dgm:pt>
    <dgm:pt modelId="{71E6929E-B21D-494C-990C-2A7AF709F58E}" type="parTrans" cxnId="{2F1314B1-C0EE-4F0E-BF31-7B9B84D607A7}">
      <dgm:prSet/>
      <dgm:spPr/>
      <dgm:t>
        <a:bodyPr/>
        <a:lstStyle/>
        <a:p>
          <a:endParaRPr lang="en-US"/>
        </a:p>
      </dgm:t>
    </dgm:pt>
    <dgm:pt modelId="{9BA01FA5-EE08-480E-B2F1-BD5B06ACF7E3}" type="sibTrans" cxnId="{2F1314B1-C0EE-4F0E-BF31-7B9B84D607A7}">
      <dgm:prSet/>
      <dgm:spPr/>
      <dgm:t>
        <a:bodyPr/>
        <a:lstStyle/>
        <a:p>
          <a:endParaRPr lang="en-US"/>
        </a:p>
      </dgm:t>
    </dgm:pt>
    <dgm:pt modelId="{9C3E35E9-CA55-436A-A2CC-8C1EDC3167AA}">
      <dgm:prSet phldrT="[Text]"/>
      <dgm:spPr/>
      <dgm:t>
        <a:bodyPr/>
        <a:lstStyle/>
        <a:p>
          <a:r>
            <a:rPr lang="en-US" dirty="0" smtClean="0"/>
            <a:t>Test Framework</a:t>
          </a:r>
          <a:endParaRPr lang="en-US" dirty="0"/>
        </a:p>
      </dgm:t>
    </dgm:pt>
    <dgm:pt modelId="{35C75983-3CE3-4E3A-AEFC-8B9048CDBCB6}" type="parTrans" cxnId="{52A8C0FE-1C27-4FDB-9CF1-EC2D13162383}">
      <dgm:prSet/>
      <dgm:spPr/>
      <dgm:t>
        <a:bodyPr/>
        <a:lstStyle/>
        <a:p>
          <a:endParaRPr lang="en-US"/>
        </a:p>
      </dgm:t>
    </dgm:pt>
    <dgm:pt modelId="{2F0A4EC4-8A71-4BB1-AA47-3D4E615506F4}" type="sibTrans" cxnId="{52A8C0FE-1C27-4FDB-9CF1-EC2D13162383}">
      <dgm:prSet/>
      <dgm:spPr/>
      <dgm:t>
        <a:bodyPr/>
        <a:lstStyle/>
        <a:p>
          <a:endParaRPr lang="en-US"/>
        </a:p>
      </dgm:t>
    </dgm:pt>
    <dgm:pt modelId="{210C7B8F-7FA8-4A24-9696-4F717089AEB5}">
      <dgm:prSet phldrT="[Text]"/>
      <dgm:spPr/>
      <dgm:t>
        <a:bodyPr/>
        <a:lstStyle/>
        <a:p>
          <a:r>
            <a:rPr lang="en-US" dirty="0" smtClean="0"/>
            <a:t>TDD</a:t>
          </a:r>
          <a:endParaRPr lang="en-US" dirty="0"/>
        </a:p>
      </dgm:t>
    </dgm:pt>
    <dgm:pt modelId="{CB40225F-56CA-466B-A172-784D1515310C}" type="parTrans" cxnId="{49CDDF4D-A1EF-4172-9E33-B68AA82FCE26}">
      <dgm:prSet/>
      <dgm:spPr/>
      <dgm:t>
        <a:bodyPr/>
        <a:lstStyle/>
        <a:p>
          <a:endParaRPr lang="en-US"/>
        </a:p>
      </dgm:t>
    </dgm:pt>
    <dgm:pt modelId="{7EB7A487-37AB-4600-A087-B2F7D0F1E427}" type="sibTrans" cxnId="{49CDDF4D-A1EF-4172-9E33-B68AA82FCE26}">
      <dgm:prSet/>
      <dgm:spPr/>
      <dgm:t>
        <a:bodyPr/>
        <a:lstStyle/>
        <a:p>
          <a:endParaRPr lang="en-US"/>
        </a:p>
      </dgm:t>
    </dgm:pt>
    <dgm:pt modelId="{6B0CA8F9-58BA-44C3-A44E-1564124C9B71}">
      <dgm:prSet phldrT="[Text]"/>
      <dgm:spPr/>
      <dgm:t>
        <a:bodyPr/>
        <a:lstStyle/>
        <a:p>
          <a:r>
            <a:rPr lang="en-US" dirty="0" smtClean="0"/>
            <a:t>Test Design</a:t>
          </a:r>
          <a:endParaRPr lang="en-US" dirty="0"/>
        </a:p>
      </dgm:t>
    </dgm:pt>
    <dgm:pt modelId="{95A99AE3-E383-4E3A-8CCE-F12813F7B603}" type="sibTrans" cxnId="{B3609EC5-C10D-423D-8C4E-37F2EDE5D362}">
      <dgm:prSet/>
      <dgm:spPr/>
      <dgm:t>
        <a:bodyPr/>
        <a:lstStyle/>
        <a:p>
          <a:endParaRPr lang="en-US"/>
        </a:p>
      </dgm:t>
    </dgm:pt>
    <dgm:pt modelId="{8F4D86BC-AA8B-43DB-B707-3C83872A8247}" type="parTrans" cxnId="{B3609EC5-C10D-423D-8C4E-37F2EDE5D362}">
      <dgm:prSet/>
      <dgm:spPr/>
      <dgm:t>
        <a:bodyPr/>
        <a:lstStyle/>
        <a:p>
          <a:endParaRPr lang="en-US"/>
        </a:p>
      </dgm:t>
    </dgm:pt>
    <dgm:pt modelId="{841561DF-E01F-47C4-BD11-711D4B215C8C}" type="pres">
      <dgm:prSet presAssocID="{E6DC269C-E291-4E1C-9CE1-445D67535F51}" presName="CompostProcess" presStyleCnt="0">
        <dgm:presLayoutVars>
          <dgm:dir/>
          <dgm:resizeHandles val="exact"/>
        </dgm:presLayoutVars>
      </dgm:prSet>
      <dgm:spPr/>
    </dgm:pt>
    <dgm:pt modelId="{18792C29-9DBF-4F50-A339-38D3A9E82A14}" type="pres">
      <dgm:prSet presAssocID="{E6DC269C-E291-4E1C-9CE1-445D67535F51}" presName="arrow" presStyleLbl="bgShp" presStyleIdx="0" presStyleCnt="1"/>
      <dgm:spPr/>
    </dgm:pt>
    <dgm:pt modelId="{7517D70F-CCE5-4619-8F53-87189543128D}" type="pres">
      <dgm:prSet presAssocID="{E6DC269C-E291-4E1C-9CE1-445D67535F51}" presName="linearProcess" presStyleCnt="0"/>
      <dgm:spPr/>
    </dgm:pt>
    <dgm:pt modelId="{EF037891-666B-4466-A332-645927FF11D7}" type="pres">
      <dgm:prSet presAssocID="{6B0CA8F9-58BA-44C3-A44E-1564124C9B71}" presName="text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288C190-B42D-40DD-993C-4F29E04AA0A8}" type="pres">
      <dgm:prSet presAssocID="{95A99AE3-E383-4E3A-8CCE-F12813F7B603}" presName="sibTrans" presStyleCnt="0"/>
      <dgm:spPr/>
    </dgm:pt>
    <dgm:pt modelId="{FE88192D-4C2C-450E-84CE-3161B1286633}" type="pres">
      <dgm:prSet presAssocID="{9C3E35E9-CA55-436A-A2CC-8C1EDC3167AA}" presName="text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33F5FD3-046B-4294-9687-635A8BBC184C}" type="pres">
      <dgm:prSet presAssocID="{2F0A4EC4-8A71-4BB1-AA47-3D4E615506F4}" presName="sibTrans" presStyleCnt="0"/>
      <dgm:spPr/>
    </dgm:pt>
    <dgm:pt modelId="{526162F0-47FE-48C7-AEDF-96F7CE9FAD59}" type="pres">
      <dgm:prSet presAssocID="{210C7B8F-7FA8-4A24-9696-4F717089AEB5}" presName="text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0A0C13F-8759-43A4-BC29-8192687BB43C}" type="pres">
      <dgm:prSet presAssocID="{7EB7A487-37AB-4600-A087-B2F7D0F1E427}" presName="sibTrans" presStyleCnt="0"/>
      <dgm:spPr/>
    </dgm:pt>
    <dgm:pt modelId="{74A5878C-06F1-4199-B3F5-685DAA8F2A82}" type="pres">
      <dgm:prSet presAssocID="{8F07B331-8EFA-460A-BC94-924F31963426}" presName="text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2A8C0FE-1C27-4FDB-9CF1-EC2D13162383}" srcId="{E6DC269C-E291-4E1C-9CE1-445D67535F51}" destId="{9C3E35E9-CA55-436A-A2CC-8C1EDC3167AA}" srcOrd="1" destOrd="0" parTransId="{35C75983-3CE3-4E3A-AEFC-8B9048CDBCB6}" sibTransId="{2F0A4EC4-8A71-4BB1-AA47-3D4E615506F4}"/>
    <dgm:cxn modelId="{49CDDF4D-A1EF-4172-9E33-B68AA82FCE26}" srcId="{E6DC269C-E291-4E1C-9CE1-445D67535F51}" destId="{210C7B8F-7FA8-4A24-9696-4F717089AEB5}" srcOrd="2" destOrd="0" parTransId="{CB40225F-56CA-466B-A172-784D1515310C}" sibTransId="{7EB7A487-37AB-4600-A087-B2F7D0F1E427}"/>
    <dgm:cxn modelId="{2F1314B1-C0EE-4F0E-BF31-7B9B84D607A7}" srcId="{E6DC269C-E291-4E1C-9CE1-445D67535F51}" destId="{8F07B331-8EFA-460A-BC94-924F31963426}" srcOrd="3" destOrd="0" parTransId="{71E6929E-B21D-494C-990C-2A7AF709F58E}" sibTransId="{9BA01FA5-EE08-480E-B2F1-BD5B06ACF7E3}"/>
    <dgm:cxn modelId="{EDD742ED-C7C9-47A5-BE3B-6CF1CF1E68C8}" type="presOf" srcId="{6B0CA8F9-58BA-44C3-A44E-1564124C9B71}" destId="{EF037891-666B-4466-A332-645927FF11D7}" srcOrd="0" destOrd="0" presId="urn:microsoft.com/office/officeart/2005/8/layout/hProcess9"/>
    <dgm:cxn modelId="{F6D0B94B-E001-41AC-98D0-DC9A4566941F}" type="presOf" srcId="{E6DC269C-E291-4E1C-9CE1-445D67535F51}" destId="{841561DF-E01F-47C4-BD11-711D4B215C8C}" srcOrd="0" destOrd="0" presId="urn:microsoft.com/office/officeart/2005/8/layout/hProcess9"/>
    <dgm:cxn modelId="{B3609EC5-C10D-423D-8C4E-37F2EDE5D362}" srcId="{E6DC269C-E291-4E1C-9CE1-445D67535F51}" destId="{6B0CA8F9-58BA-44C3-A44E-1564124C9B71}" srcOrd="0" destOrd="0" parTransId="{8F4D86BC-AA8B-43DB-B707-3C83872A8247}" sibTransId="{95A99AE3-E383-4E3A-8CCE-F12813F7B603}"/>
    <dgm:cxn modelId="{588D5250-D0C7-4DFD-8604-10DF2C027630}" type="presOf" srcId="{8F07B331-8EFA-460A-BC94-924F31963426}" destId="{74A5878C-06F1-4199-B3F5-685DAA8F2A82}" srcOrd="0" destOrd="0" presId="urn:microsoft.com/office/officeart/2005/8/layout/hProcess9"/>
    <dgm:cxn modelId="{8E8EBB16-7141-4AC8-93A3-5C9E48C1E5BD}" type="presOf" srcId="{9C3E35E9-CA55-436A-A2CC-8C1EDC3167AA}" destId="{FE88192D-4C2C-450E-84CE-3161B1286633}" srcOrd="0" destOrd="0" presId="urn:microsoft.com/office/officeart/2005/8/layout/hProcess9"/>
    <dgm:cxn modelId="{9865EECC-09F9-4AD4-A2FB-0FC4B1586004}" type="presOf" srcId="{210C7B8F-7FA8-4A24-9696-4F717089AEB5}" destId="{526162F0-47FE-48C7-AEDF-96F7CE9FAD59}" srcOrd="0" destOrd="0" presId="urn:microsoft.com/office/officeart/2005/8/layout/hProcess9"/>
    <dgm:cxn modelId="{BBCD07BC-E38A-4E67-9990-180454D3BD0E}" type="presParOf" srcId="{841561DF-E01F-47C4-BD11-711D4B215C8C}" destId="{18792C29-9DBF-4F50-A339-38D3A9E82A14}" srcOrd="0" destOrd="0" presId="urn:microsoft.com/office/officeart/2005/8/layout/hProcess9"/>
    <dgm:cxn modelId="{F44CFDBD-201A-44DE-9A39-D60250933F5F}" type="presParOf" srcId="{841561DF-E01F-47C4-BD11-711D4B215C8C}" destId="{7517D70F-CCE5-4619-8F53-87189543128D}" srcOrd="1" destOrd="0" presId="urn:microsoft.com/office/officeart/2005/8/layout/hProcess9"/>
    <dgm:cxn modelId="{0FA9E919-C724-489B-B1C6-41BDC0D1377E}" type="presParOf" srcId="{7517D70F-CCE5-4619-8F53-87189543128D}" destId="{EF037891-666B-4466-A332-645927FF11D7}" srcOrd="0" destOrd="0" presId="urn:microsoft.com/office/officeart/2005/8/layout/hProcess9"/>
    <dgm:cxn modelId="{86E8001D-ECE8-49AC-9724-BCEBF701DAE4}" type="presParOf" srcId="{7517D70F-CCE5-4619-8F53-87189543128D}" destId="{3288C190-B42D-40DD-993C-4F29E04AA0A8}" srcOrd="1" destOrd="0" presId="urn:microsoft.com/office/officeart/2005/8/layout/hProcess9"/>
    <dgm:cxn modelId="{0E8117B9-76C8-4369-913B-EF61E40F1082}" type="presParOf" srcId="{7517D70F-CCE5-4619-8F53-87189543128D}" destId="{FE88192D-4C2C-450E-84CE-3161B1286633}" srcOrd="2" destOrd="0" presId="urn:microsoft.com/office/officeart/2005/8/layout/hProcess9"/>
    <dgm:cxn modelId="{DCD61B53-6AB4-4F53-B398-7AFBC73E30D2}" type="presParOf" srcId="{7517D70F-CCE5-4619-8F53-87189543128D}" destId="{433F5FD3-046B-4294-9687-635A8BBC184C}" srcOrd="3" destOrd="0" presId="urn:microsoft.com/office/officeart/2005/8/layout/hProcess9"/>
    <dgm:cxn modelId="{9C7ED3A8-9FBF-4DD0-869C-E0C93EA3464F}" type="presParOf" srcId="{7517D70F-CCE5-4619-8F53-87189543128D}" destId="{526162F0-47FE-48C7-AEDF-96F7CE9FAD59}" srcOrd="4" destOrd="0" presId="urn:microsoft.com/office/officeart/2005/8/layout/hProcess9"/>
    <dgm:cxn modelId="{5D995D93-738C-49DB-84D6-2684D62BB866}" type="presParOf" srcId="{7517D70F-CCE5-4619-8F53-87189543128D}" destId="{00A0C13F-8759-43A4-BC29-8192687BB43C}" srcOrd="5" destOrd="0" presId="urn:microsoft.com/office/officeart/2005/8/layout/hProcess9"/>
    <dgm:cxn modelId="{E15E1322-B2D0-439F-91CE-60A0200E39A5}" type="presParOf" srcId="{7517D70F-CCE5-4619-8F53-87189543128D}" destId="{74A5878C-06F1-4199-B3F5-685DAA8F2A82}" srcOrd="6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90B6808E-0342-4615-92A4-1193E5F3C611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D12B6B82-09A2-4C7B-B37F-A8B2EDBFF1AA}">
      <dgm:prSet phldrT="[Text]" custT="1"/>
      <dgm:spPr/>
      <dgm:t>
        <a:bodyPr/>
        <a:lstStyle/>
        <a:p>
          <a:r>
            <a:rPr lang="en-US" sz="2400" dirty="0" smtClean="0"/>
            <a:t>Use template pattern - Refactor</a:t>
          </a:r>
          <a:endParaRPr lang="en-US" sz="2400" dirty="0"/>
        </a:p>
      </dgm:t>
    </dgm:pt>
    <dgm:pt modelId="{02BFD4CF-D3CD-4621-BF1F-95954202DC61}" type="parTrans" cxnId="{94966034-BE2F-4457-AD85-F74151CE1544}">
      <dgm:prSet/>
      <dgm:spPr/>
      <dgm:t>
        <a:bodyPr/>
        <a:lstStyle/>
        <a:p>
          <a:endParaRPr lang="en-US"/>
        </a:p>
      </dgm:t>
    </dgm:pt>
    <dgm:pt modelId="{FAC1E59E-4312-4A82-A025-AB8D042E6604}" type="sibTrans" cxnId="{94966034-BE2F-4457-AD85-F74151CE1544}">
      <dgm:prSet/>
      <dgm:spPr/>
      <dgm:t>
        <a:bodyPr/>
        <a:lstStyle/>
        <a:p>
          <a:endParaRPr lang="en-US"/>
        </a:p>
      </dgm:t>
    </dgm:pt>
    <dgm:pt modelId="{9C4AB0E7-FEA3-4718-8CBB-80AB0E56156F}">
      <dgm:prSet phldrT="[Text]"/>
      <dgm:spPr>
        <a:solidFill>
          <a:srgbClr val="00B050"/>
        </a:solidFill>
      </dgm:spPr>
      <dgm:t>
        <a:bodyPr/>
        <a:lstStyle/>
        <a:p>
          <a:r>
            <a:rPr lang="en-US" dirty="0" smtClean="0"/>
            <a:t>Run  - Pass</a:t>
          </a:r>
          <a:endParaRPr lang="en-US" dirty="0"/>
        </a:p>
      </dgm:t>
    </dgm:pt>
    <dgm:pt modelId="{1F44B79D-0C29-4735-87B8-787F33E6853E}" type="parTrans" cxnId="{877BDDC1-4D10-4071-AEB6-068312ECA05D}">
      <dgm:prSet/>
      <dgm:spPr/>
      <dgm:t>
        <a:bodyPr/>
        <a:lstStyle/>
        <a:p>
          <a:endParaRPr lang="en-US"/>
        </a:p>
      </dgm:t>
    </dgm:pt>
    <dgm:pt modelId="{D7ECF8B7-85A7-4B12-9873-694E3DD45AB5}" type="sibTrans" cxnId="{877BDDC1-4D10-4071-AEB6-068312ECA05D}">
      <dgm:prSet/>
      <dgm:spPr/>
      <dgm:t>
        <a:bodyPr/>
        <a:lstStyle/>
        <a:p>
          <a:endParaRPr lang="en-US"/>
        </a:p>
      </dgm:t>
    </dgm:pt>
    <dgm:pt modelId="{7C162263-51D7-4D40-92F6-5CE917E2C1B1}">
      <dgm:prSet phldrT="[Text]"/>
      <dgm:spPr/>
      <dgm:t>
        <a:bodyPr/>
        <a:lstStyle/>
        <a:p>
          <a:r>
            <a:rPr lang="en-US" dirty="0" smtClean="0"/>
            <a:t>Repeat</a:t>
          </a:r>
        </a:p>
      </dgm:t>
    </dgm:pt>
    <dgm:pt modelId="{D3424446-1E2D-4838-BF96-6001D4A91268}" type="parTrans" cxnId="{2ABE0200-81A4-4A18-A531-014C4045C296}">
      <dgm:prSet/>
      <dgm:spPr/>
      <dgm:t>
        <a:bodyPr/>
        <a:lstStyle/>
        <a:p>
          <a:endParaRPr lang="en-US"/>
        </a:p>
      </dgm:t>
    </dgm:pt>
    <dgm:pt modelId="{90032D54-57E4-4626-9BE1-D7EEAEC074BD}" type="sibTrans" cxnId="{2ABE0200-81A4-4A18-A531-014C4045C296}">
      <dgm:prSet/>
      <dgm:spPr/>
      <dgm:t>
        <a:bodyPr/>
        <a:lstStyle/>
        <a:p>
          <a:endParaRPr lang="en-US"/>
        </a:p>
      </dgm:t>
    </dgm:pt>
    <dgm:pt modelId="{0D52BDCC-D80E-435E-872B-09D1518B58F3}" type="pres">
      <dgm:prSet presAssocID="{90B6808E-0342-4615-92A4-1193E5F3C611}" presName="Name0" presStyleCnt="0">
        <dgm:presLayoutVars>
          <dgm:dir/>
          <dgm:animLvl val="lvl"/>
          <dgm:resizeHandles val="exact"/>
        </dgm:presLayoutVars>
      </dgm:prSet>
      <dgm:spPr/>
    </dgm:pt>
    <dgm:pt modelId="{E0646D46-9396-46A8-8122-CD8B6A588793}" type="pres">
      <dgm:prSet presAssocID="{D12B6B82-09A2-4C7B-B37F-A8B2EDBFF1AA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AA9FA1-04A6-45A4-AA3D-6E51F26A0F65}" type="pres">
      <dgm:prSet presAssocID="{FAC1E59E-4312-4A82-A025-AB8D042E6604}" presName="parTxOnlySpace" presStyleCnt="0"/>
      <dgm:spPr/>
    </dgm:pt>
    <dgm:pt modelId="{A5779E78-7BE7-4256-A610-6B384676561B}" type="pres">
      <dgm:prSet presAssocID="{9C4AB0E7-FEA3-4718-8CBB-80AB0E56156F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730EAE7-E262-466C-A60A-D21331986105}" type="pres">
      <dgm:prSet presAssocID="{D7ECF8B7-85A7-4B12-9873-694E3DD45AB5}" presName="parTxOnlySpace" presStyleCnt="0"/>
      <dgm:spPr/>
    </dgm:pt>
    <dgm:pt modelId="{33324378-1401-444F-AE8B-733A9E30B243}" type="pres">
      <dgm:prSet presAssocID="{7C162263-51D7-4D40-92F6-5CE917E2C1B1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312BA45-42A3-45A8-84E1-86E4B8A5341B}" type="presOf" srcId="{9C4AB0E7-FEA3-4718-8CBB-80AB0E56156F}" destId="{A5779E78-7BE7-4256-A610-6B384676561B}" srcOrd="0" destOrd="0" presId="urn:microsoft.com/office/officeart/2005/8/layout/chevron1"/>
    <dgm:cxn modelId="{2ABE0200-81A4-4A18-A531-014C4045C296}" srcId="{90B6808E-0342-4615-92A4-1193E5F3C611}" destId="{7C162263-51D7-4D40-92F6-5CE917E2C1B1}" srcOrd="2" destOrd="0" parTransId="{D3424446-1E2D-4838-BF96-6001D4A91268}" sibTransId="{90032D54-57E4-4626-9BE1-D7EEAEC074BD}"/>
    <dgm:cxn modelId="{F9FDB416-910C-46D9-B852-42F2A89E85E6}" type="presOf" srcId="{7C162263-51D7-4D40-92F6-5CE917E2C1B1}" destId="{33324378-1401-444F-AE8B-733A9E30B243}" srcOrd="0" destOrd="0" presId="urn:microsoft.com/office/officeart/2005/8/layout/chevron1"/>
    <dgm:cxn modelId="{94966034-BE2F-4457-AD85-F74151CE1544}" srcId="{90B6808E-0342-4615-92A4-1193E5F3C611}" destId="{D12B6B82-09A2-4C7B-B37F-A8B2EDBFF1AA}" srcOrd="0" destOrd="0" parTransId="{02BFD4CF-D3CD-4621-BF1F-95954202DC61}" sibTransId="{FAC1E59E-4312-4A82-A025-AB8D042E6604}"/>
    <dgm:cxn modelId="{0901D870-88C7-4630-8A72-1D102008C83D}" type="presOf" srcId="{D12B6B82-09A2-4C7B-B37F-A8B2EDBFF1AA}" destId="{E0646D46-9396-46A8-8122-CD8B6A588793}" srcOrd="0" destOrd="0" presId="urn:microsoft.com/office/officeart/2005/8/layout/chevron1"/>
    <dgm:cxn modelId="{BCCEB1E7-FD1F-4C85-9EC7-FD69757276D2}" type="presOf" srcId="{90B6808E-0342-4615-92A4-1193E5F3C611}" destId="{0D52BDCC-D80E-435E-872B-09D1518B58F3}" srcOrd="0" destOrd="0" presId="urn:microsoft.com/office/officeart/2005/8/layout/chevron1"/>
    <dgm:cxn modelId="{877BDDC1-4D10-4071-AEB6-068312ECA05D}" srcId="{90B6808E-0342-4615-92A4-1193E5F3C611}" destId="{9C4AB0E7-FEA3-4718-8CBB-80AB0E56156F}" srcOrd="1" destOrd="0" parTransId="{1F44B79D-0C29-4735-87B8-787F33E6853E}" sibTransId="{D7ECF8B7-85A7-4B12-9873-694E3DD45AB5}"/>
    <dgm:cxn modelId="{F2120A10-ACE5-44D6-9D89-A0A01DADE7FE}" type="presParOf" srcId="{0D52BDCC-D80E-435E-872B-09D1518B58F3}" destId="{E0646D46-9396-46A8-8122-CD8B6A588793}" srcOrd="0" destOrd="0" presId="urn:microsoft.com/office/officeart/2005/8/layout/chevron1"/>
    <dgm:cxn modelId="{FC3A4D2B-CDE0-4947-BD09-E505945F5661}" type="presParOf" srcId="{0D52BDCC-D80E-435E-872B-09D1518B58F3}" destId="{C1AA9FA1-04A6-45A4-AA3D-6E51F26A0F65}" srcOrd="1" destOrd="0" presId="urn:microsoft.com/office/officeart/2005/8/layout/chevron1"/>
    <dgm:cxn modelId="{F3E7BDA6-E654-47E8-A458-7A7557A3B252}" type="presParOf" srcId="{0D52BDCC-D80E-435E-872B-09D1518B58F3}" destId="{A5779E78-7BE7-4256-A610-6B384676561B}" srcOrd="2" destOrd="0" presId="urn:microsoft.com/office/officeart/2005/8/layout/chevron1"/>
    <dgm:cxn modelId="{D673EA49-28E5-45DD-9CEE-5CB9D1329DED}" type="presParOf" srcId="{0D52BDCC-D80E-435E-872B-09D1518B58F3}" destId="{E730EAE7-E262-466C-A60A-D21331986105}" srcOrd="3" destOrd="0" presId="urn:microsoft.com/office/officeart/2005/8/layout/chevron1"/>
    <dgm:cxn modelId="{4F479BB9-99E3-4F5C-AD04-2CF869C0502B}" type="presParOf" srcId="{0D52BDCC-D80E-435E-872B-09D1518B58F3}" destId="{33324378-1401-444F-AE8B-733A9E30B243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90B6808E-0342-4615-92A4-1193E5F3C611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D12B6B82-09A2-4C7B-B37F-A8B2EDBFF1AA}">
      <dgm:prSet phldrT="[Text]"/>
      <dgm:spPr/>
      <dgm:t>
        <a:bodyPr/>
        <a:lstStyle/>
        <a:p>
          <a:r>
            <a:rPr lang="en-US" dirty="0" smtClean="0"/>
            <a:t>Write – Code</a:t>
          </a:r>
          <a:endParaRPr lang="en-US" dirty="0"/>
        </a:p>
      </dgm:t>
    </dgm:pt>
    <dgm:pt modelId="{02BFD4CF-D3CD-4621-BF1F-95954202DC61}" type="parTrans" cxnId="{94966034-BE2F-4457-AD85-F74151CE1544}">
      <dgm:prSet/>
      <dgm:spPr/>
      <dgm:t>
        <a:bodyPr/>
        <a:lstStyle/>
        <a:p>
          <a:endParaRPr lang="en-US"/>
        </a:p>
      </dgm:t>
    </dgm:pt>
    <dgm:pt modelId="{FAC1E59E-4312-4A82-A025-AB8D042E6604}" type="sibTrans" cxnId="{94966034-BE2F-4457-AD85-F74151CE1544}">
      <dgm:prSet/>
      <dgm:spPr/>
      <dgm:t>
        <a:bodyPr/>
        <a:lstStyle/>
        <a:p>
          <a:endParaRPr lang="en-US"/>
        </a:p>
      </dgm:t>
    </dgm:pt>
    <dgm:pt modelId="{9C4AB0E7-FEA3-4718-8CBB-80AB0E56156F}">
      <dgm:prSet phldrT="[Text]"/>
      <dgm:spPr>
        <a:solidFill>
          <a:srgbClr val="00B050"/>
        </a:solidFill>
      </dgm:spPr>
      <dgm:t>
        <a:bodyPr/>
        <a:lstStyle/>
        <a:p>
          <a:r>
            <a:rPr lang="en-US" dirty="0" smtClean="0"/>
            <a:t>Run  - Pass</a:t>
          </a:r>
          <a:endParaRPr lang="en-US" dirty="0"/>
        </a:p>
      </dgm:t>
    </dgm:pt>
    <dgm:pt modelId="{1F44B79D-0C29-4735-87B8-787F33E6853E}" type="parTrans" cxnId="{877BDDC1-4D10-4071-AEB6-068312ECA05D}">
      <dgm:prSet/>
      <dgm:spPr/>
      <dgm:t>
        <a:bodyPr/>
        <a:lstStyle/>
        <a:p>
          <a:endParaRPr lang="en-US"/>
        </a:p>
      </dgm:t>
    </dgm:pt>
    <dgm:pt modelId="{D7ECF8B7-85A7-4B12-9873-694E3DD45AB5}" type="sibTrans" cxnId="{877BDDC1-4D10-4071-AEB6-068312ECA05D}">
      <dgm:prSet/>
      <dgm:spPr/>
      <dgm:t>
        <a:bodyPr/>
        <a:lstStyle/>
        <a:p>
          <a:endParaRPr lang="en-US"/>
        </a:p>
      </dgm:t>
    </dgm:pt>
    <dgm:pt modelId="{7C162263-51D7-4D40-92F6-5CE917E2C1B1}">
      <dgm:prSet phldrT="[Text]"/>
      <dgm:spPr>
        <a:solidFill>
          <a:schemeClr val="accent5"/>
        </a:solidFill>
      </dgm:spPr>
      <dgm:t>
        <a:bodyPr/>
        <a:lstStyle/>
        <a:p>
          <a:r>
            <a:rPr lang="en-US" dirty="0" smtClean="0"/>
            <a:t>Break - Code</a:t>
          </a:r>
          <a:endParaRPr lang="en-US" dirty="0"/>
        </a:p>
      </dgm:t>
    </dgm:pt>
    <dgm:pt modelId="{D3424446-1E2D-4838-BF96-6001D4A91268}" type="parTrans" cxnId="{2ABE0200-81A4-4A18-A531-014C4045C296}">
      <dgm:prSet/>
      <dgm:spPr/>
      <dgm:t>
        <a:bodyPr/>
        <a:lstStyle/>
        <a:p>
          <a:endParaRPr lang="en-US"/>
        </a:p>
      </dgm:t>
    </dgm:pt>
    <dgm:pt modelId="{90032D54-57E4-4626-9BE1-D7EEAEC074BD}" type="sibTrans" cxnId="{2ABE0200-81A4-4A18-A531-014C4045C296}">
      <dgm:prSet/>
      <dgm:spPr/>
      <dgm:t>
        <a:bodyPr/>
        <a:lstStyle/>
        <a:p>
          <a:endParaRPr lang="en-US"/>
        </a:p>
      </dgm:t>
    </dgm:pt>
    <dgm:pt modelId="{709807D2-45BB-466D-BB0C-DAE21D7D96C8}">
      <dgm:prSet phldrT="[Text]"/>
      <dgm:spPr>
        <a:solidFill>
          <a:srgbClr val="00B050"/>
        </a:solidFill>
      </dgm:spPr>
      <dgm:t>
        <a:bodyPr/>
        <a:lstStyle/>
        <a:p>
          <a:r>
            <a:rPr lang="en-US" dirty="0" smtClean="0"/>
            <a:t>Run- Pass</a:t>
          </a:r>
          <a:endParaRPr lang="en-US" dirty="0"/>
        </a:p>
      </dgm:t>
    </dgm:pt>
    <dgm:pt modelId="{0CD4A434-0BD3-45B4-8DD2-4246BFF3A6C2}" type="parTrans" cxnId="{7D4CB3EE-CB33-4339-B4A3-29613D0D2077}">
      <dgm:prSet/>
      <dgm:spPr/>
      <dgm:t>
        <a:bodyPr/>
        <a:lstStyle/>
        <a:p>
          <a:endParaRPr lang="en-US"/>
        </a:p>
      </dgm:t>
    </dgm:pt>
    <dgm:pt modelId="{A63A015A-7F4F-4998-A295-32355B2AD6A7}" type="sibTrans" cxnId="{7D4CB3EE-CB33-4339-B4A3-29613D0D2077}">
      <dgm:prSet/>
      <dgm:spPr/>
      <dgm:t>
        <a:bodyPr/>
        <a:lstStyle/>
        <a:p>
          <a:endParaRPr lang="en-US"/>
        </a:p>
      </dgm:t>
    </dgm:pt>
    <dgm:pt modelId="{36127E33-9F42-4969-804E-CB57073DEDF8}">
      <dgm:prSet phldrT="[Text]"/>
      <dgm:spPr/>
      <dgm:t>
        <a:bodyPr/>
        <a:lstStyle/>
        <a:p>
          <a:r>
            <a:rPr lang="en-US" dirty="0" smtClean="0"/>
            <a:t>Write- Test</a:t>
          </a:r>
          <a:endParaRPr lang="en-US" dirty="0"/>
        </a:p>
      </dgm:t>
    </dgm:pt>
    <dgm:pt modelId="{F042D2CD-ED70-4E99-A9EC-FBD0C25BD601}" type="parTrans" cxnId="{15BF2961-44B5-4308-99B9-B051206C977C}">
      <dgm:prSet/>
      <dgm:spPr/>
      <dgm:t>
        <a:bodyPr/>
        <a:lstStyle/>
        <a:p>
          <a:endParaRPr lang="en-US"/>
        </a:p>
      </dgm:t>
    </dgm:pt>
    <dgm:pt modelId="{537630BC-E66B-4D9C-AB24-5058AC2B2F3E}" type="sibTrans" cxnId="{15BF2961-44B5-4308-99B9-B051206C977C}">
      <dgm:prSet/>
      <dgm:spPr/>
      <dgm:t>
        <a:bodyPr/>
        <a:lstStyle/>
        <a:p>
          <a:endParaRPr lang="en-US"/>
        </a:p>
      </dgm:t>
    </dgm:pt>
    <dgm:pt modelId="{0D52BDCC-D80E-435E-872B-09D1518B58F3}" type="pres">
      <dgm:prSet presAssocID="{90B6808E-0342-4615-92A4-1193E5F3C611}" presName="Name0" presStyleCnt="0">
        <dgm:presLayoutVars>
          <dgm:dir/>
          <dgm:animLvl val="lvl"/>
          <dgm:resizeHandles val="exact"/>
        </dgm:presLayoutVars>
      </dgm:prSet>
      <dgm:spPr/>
    </dgm:pt>
    <dgm:pt modelId="{E0646D46-9396-46A8-8122-CD8B6A588793}" type="pres">
      <dgm:prSet presAssocID="{D12B6B82-09A2-4C7B-B37F-A8B2EDBFF1A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AA9FA1-04A6-45A4-AA3D-6E51F26A0F65}" type="pres">
      <dgm:prSet presAssocID="{FAC1E59E-4312-4A82-A025-AB8D042E6604}" presName="parTxOnlySpace" presStyleCnt="0"/>
      <dgm:spPr/>
    </dgm:pt>
    <dgm:pt modelId="{7D7C9535-A5BF-4228-859A-7E644930CA06}" type="pres">
      <dgm:prSet presAssocID="{36127E33-9F42-4969-804E-CB57073DEDF8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A51C3C3-CE9D-4881-BAE7-60E496216E4F}" type="pres">
      <dgm:prSet presAssocID="{537630BC-E66B-4D9C-AB24-5058AC2B2F3E}" presName="parTxOnlySpace" presStyleCnt="0"/>
      <dgm:spPr/>
    </dgm:pt>
    <dgm:pt modelId="{A5779E78-7BE7-4256-A610-6B384676561B}" type="pres">
      <dgm:prSet presAssocID="{9C4AB0E7-FEA3-4718-8CBB-80AB0E56156F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730EAE7-E262-466C-A60A-D21331986105}" type="pres">
      <dgm:prSet presAssocID="{D7ECF8B7-85A7-4B12-9873-694E3DD45AB5}" presName="parTxOnlySpace" presStyleCnt="0"/>
      <dgm:spPr/>
    </dgm:pt>
    <dgm:pt modelId="{33324378-1401-444F-AE8B-733A9E30B243}" type="pres">
      <dgm:prSet presAssocID="{7C162263-51D7-4D40-92F6-5CE917E2C1B1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89AC71D-4116-47F7-B705-207D0C72CFD4}" type="pres">
      <dgm:prSet presAssocID="{90032D54-57E4-4626-9BE1-D7EEAEC074BD}" presName="parTxOnlySpace" presStyleCnt="0"/>
      <dgm:spPr/>
    </dgm:pt>
    <dgm:pt modelId="{B75C53E6-5580-425A-898B-502ECF2A1064}" type="pres">
      <dgm:prSet presAssocID="{709807D2-45BB-466D-BB0C-DAE21D7D96C8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CA84826-D030-4C1F-A19F-55E50C76DD5B}" type="presOf" srcId="{9C4AB0E7-FEA3-4718-8CBB-80AB0E56156F}" destId="{A5779E78-7BE7-4256-A610-6B384676561B}" srcOrd="0" destOrd="0" presId="urn:microsoft.com/office/officeart/2005/8/layout/chevron1"/>
    <dgm:cxn modelId="{72E0DAC9-BFAB-4236-B46A-C8FF243CF0F6}" type="presOf" srcId="{D12B6B82-09A2-4C7B-B37F-A8B2EDBFF1AA}" destId="{E0646D46-9396-46A8-8122-CD8B6A588793}" srcOrd="0" destOrd="0" presId="urn:microsoft.com/office/officeart/2005/8/layout/chevron1"/>
    <dgm:cxn modelId="{877BDDC1-4D10-4071-AEB6-068312ECA05D}" srcId="{90B6808E-0342-4615-92A4-1193E5F3C611}" destId="{9C4AB0E7-FEA3-4718-8CBB-80AB0E56156F}" srcOrd="2" destOrd="0" parTransId="{1F44B79D-0C29-4735-87B8-787F33E6853E}" sibTransId="{D7ECF8B7-85A7-4B12-9873-694E3DD45AB5}"/>
    <dgm:cxn modelId="{94966034-BE2F-4457-AD85-F74151CE1544}" srcId="{90B6808E-0342-4615-92A4-1193E5F3C611}" destId="{D12B6B82-09A2-4C7B-B37F-A8B2EDBFF1AA}" srcOrd="0" destOrd="0" parTransId="{02BFD4CF-D3CD-4621-BF1F-95954202DC61}" sibTransId="{FAC1E59E-4312-4A82-A025-AB8D042E6604}"/>
    <dgm:cxn modelId="{9DB03382-69AA-487D-8FE0-38AA84C4F654}" type="presOf" srcId="{7C162263-51D7-4D40-92F6-5CE917E2C1B1}" destId="{33324378-1401-444F-AE8B-733A9E30B243}" srcOrd="0" destOrd="0" presId="urn:microsoft.com/office/officeart/2005/8/layout/chevron1"/>
    <dgm:cxn modelId="{2ABE0200-81A4-4A18-A531-014C4045C296}" srcId="{90B6808E-0342-4615-92A4-1193E5F3C611}" destId="{7C162263-51D7-4D40-92F6-5CE917E2C1B1}" srcOrd="3" destOrd="0" parTransId="{D3424446-1E2D-4838-BF96-6001D4A91268}" sibTransId="{90032D54-57E4-4626-9BE1-D7EEAEC074BD}"/>
    <dgm:cxn modelId="{A6D253FE-5CA1-4193-830E-BFFAD0F5D1EC}" type="presOf" srcId="{36127E33-9F42-4969-804E-CB57073DEDF8}" destId="{7D7C9535-A5BF-4228-859A-7E644930CA06}" srcOrd="0" destOrd="0" presId="urn:microsoft.com/office/officeart/2005/8/layout/chevron1"/>
    <dgm:cxn modelId="{53660A2E-AA02-4261-996D-CBC95FDADFEC}" type="presOf" srcId="{709807D2-45BB-466D-BB0C-DAE21D7D96C8}" destId="{B75C53E6-5580-425A-898B-502ECF2A1064}" srcOrd="0" destOrd="0" presId="urn:microsoft.com/office/officeart/2005/8/layout/chevron1"/>
    <dgm:cxn modelId="{152755DD-4C3D-40A0-ACF1-3394C229A15E}" type="presOf" srcId="{90B6808E-0342-4615-92A4-1193E5F3C611}" destId="{0D52BDCC-D80E-435E-872B-09D1518B58F3}" srcOrd="0" destOrd="0" presId="urn:microsoft.com/office/officeart/2005/8/layout/chevron1"/>
    <dgm:cxn modelId="{7D4CB3EE-CB33-4339-B4A3-29613D0D2077}" srcId="{90B6808E-0342-4615-92A4-1193E5F3C611}" destId="{709807D2-45BB-466D-BB0C-DAE21D7D96C8}" srcOrd="4" destOrd="0" parTransId="{0CD4A434-0BD3-45B4-8DD2-4246BFF3A6C2}" sibTransId="{A63A015A-7F4F-4998-A295-32355B2AD6A7}"/>
    <dgm:cxn modelId="{15BF2961-44B5-4308-99B9-B051206C977C}" srcId="{90B6808E-0342-4615-92A4-1193E5F3C611}" destId="{36127E33-9F42-4969-804E-CB57073DEDF8}" srcOrd="1" destOrd="0" parTransId="{F042D2CD-ED70-4E99-A9EC-FBD0C25BD601}" sibTransId="{537630BC-E66B-4D9C-AB24-5058AC2B2F3E}"/>
    <dgm:cxn modelId="{1AF90509-208A-475B-AE28-597AC508C2B4}" type="presParOf" srcId="{0D52BDCC-D80E-435E-872B-09D1518B58F3}" destId="{E0646D46-9396-46A8-8122-CD8B6A588793}" srcOrd="0" destOrd="0" presId="urn:microsoft.com/office/officeart/2005/8/layout/chevron1"/>
    <dgm:cxn modelId="{A4B474DA-A9FD-43C5-AEC1-1AB51F264698}" type="presParOf" srcId="{0D52BDCC-D80E-435E-872B-09D1518B58F3}" destId="{C1AA9FA1-04A6-45A4-AA3D-6E51F26A0F65}" srcOrd="1" destOrd="0" presId="urn:microsoft.com/office/officeart/2005/8/layout/chevron1"/>
    <dgm:cxn modelId="{AE21602B-ED14-4FEC-9707-13A68A92BB06}" type="presParOf" srcId="{0D52BDCC-D80E-435E-872B-09D1518B58F3}" destId="{7D7C9535-A5BF-4228-859A-7E644930CA06}" srcOrd="2" destOrd="0" presId="urn:microsoft.com/office/officeart/2005/8/layout/chevron1"/>
    <dgm:cxn modelId="{F28C0F0A-EE4E-4933-8868-BB5C82CDAE01}" type="presParOf" srcId="{0D52BDCC-D80E-435E-872B-09D1518B58F3}" destId="{DA51C3C3-CE9D-4881-BAE7-60E496216E4F}" srcOrd="3" destOrd="0" presId="urn:microsoft.com/office/officeart/2005/8/layout/chevron1"/>
    <dgm:cxn modelId="{11F723E7-1C6A-4CAE-ADCA-2D464C167BD9}" type="presParOf" srcId="{0D52BDCC-D80E-435E-872B-09D1518B58F3}" destId="{A5779E78-7BE7-4256-A610-6B384676561B}" srcOrd="4" destOrd="0" presId="urn:microsoft.com/office/officeart/2005/8/layout/chevron1"/>
    <dgm:cxn modelId="{813A1F17-F6D9-435B-BB7F-1A4F11E60DDE}" type="presParOf" srcId="{0D52BDCC-D80E-435E-872B-09D1518B58F3}" destId="{E730EAE7-E262-466C-A60A-D21331986105}" srcOrd="5" destOrd="0" presId="urn:microsoft.com/office/officeart/2005/8/layout/chevron1"/>
    <dgm:cxn modelId="{D025C5E0-06C3-4FD6-9FAB-9BB2FC7073E0}" type="presParOf" srcId="{0D52BDCC-D80E-435E-872B-09D1518B58F3}" destId="{33324378-1401-444F-AE8B-733A9E30B243}" srcOrd="6" destOrd="0" presId="urn:microsoft.com/office/officeart/2005/8/layout/chevron1"/>
    <dgm:cxn modelId="{59535D86-38A4-45D2-B802-002BF73CD659}" type="presParOf" srcId="{0D52BDCC-D80E-435E-872B-09D1518B58F3}" destId="{389AC71D-4116-47F7-B705-207D0C72CFD4}" srcOrd="7" destOrd="0" presId="urn:microsoft.com/office/officeart/2005/8/layout/chevron1"/>
    <dgm:cxn modelId="{E0B31AE9-6041-4A6C-9467-8A54497E40D5}" type="presParOf" srcId="{0D52BDCC-D80E-435E-872B-09D1518B58F3}" destId="{B75C53E6-5580-425A-898B-502ECF2A1064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E6DC269C-E291-4E1C-9CE1-445D67535F51}" type="doc">
      <dgm:prSet loTypeId="urn:microsoft.com/office/officeart/2005/8/layout/hProcess9" loCatId="process" qsTypeId="urn:microsoft.com/office/officeart/2005/8/quickstyle/simple1" qsCatId="simple" csTypeId="urn:microsoft.com/office/officeart/2005/8/colors/accent5_4" csCatId="accent5" phldr="1"/>
      <dgm:spPr/>
    </dgm:pt>
    <dgm:pt modelId="{6B0CA8F9-58BA-44C3-A44E-1564124C9B71}">
      <dgm:prSet phldrT="[Text]"/>
      <dgm:spPr/>
      <dgm:t>
        <a:bodyPr/>
        <a:lstStyle/>
        <a:p>
          <a:r>
            <a:rPr lang="en-US" dirty="0" smtClean="0"/>
            <a:t>Test Design</a:t>
          </a:r>
          <a:endParaRPr lang="en-US" dirty="0"/>
        </a:p>
      </dgm:t>
    </dgm:pt>
    <dgm:pt modelId="{8F4D86BC-AA8B-43DB-B707-3C83872A8247}" type="parTrans" cxnId="{B3609EC5-C10D-423D-8C4E-37F2EDE5D362}">
      <dgm:prSet/>
      <dgm:spPr/>
      <dgm:t>
        <a:bodyPr/>
        <a:lstStyle/>
        <a:p>
          <a:endParaRPr lang="en-US"/>
        </a:p>
      </dgm:t>
    </dgm:pt>
    <dgm:pt modelId="{95A99AE3-E383-4E3A-8CCE-F12813F7B603}" type="sibTrans" cxnId="{B3609EC5-C10D-423D-8C4E-37F2EDE5D362}">
      <dgm:prSet/>
      <dgm:spPr/>
      <dgm:t>
        <a:bodyPr/>
        <a:lstStyle/>
        <a:p>
          <a:endParaRPr lang="en-US"/>
        </a:p>
      </dgm:t>
    </dgm:pt>
    <dgm:pt modelId="{8F07B331-8EFA-460A-BC94-924F31963426}">
      <dgm:prSet phldrT="[Text]"/>
      <dgm:spPr/>
      <dgm:t>
        <a:bodyPr/>
        <a:lstStyle/>
        <a:p>
          <a:r>
            <a:rPr lang="en-US" dirty="0" smtClean="0"/>
            <a:t>Code Quality</a:t>
          </a:r>
          <a:endParaRPr lang="en-US" dirty="0"/>
        </a:p>
      </dgm:t>
    </dgm:pt>
    <dgm:pt modelId="{71E6929E-B21D-494C-990C-2A7AF709F58E}" type="parTrans" cxnId="{2F1314B1-C0EE-4F0E-BF31-7B9B84D607A7}">
      <dgm:prSet/>
      <dgm:spPr/>
      <dgm:t>
        <a:bodyPr/>
        <a:lstStyle/>
        <a:p>
          <a:endParaRPr lang="en-US"/>
        </a:p>
      </dgm:t>
    </dgm:pt>
    <dgm:pt modelId="{9BA01FA5-EE08-480E-B2F1-BD5B06ACF7E3}" type="sibTrans" cxnId="{2F1314B1-C0EE-4F0E-BF31-7B9B84D607A7}">
      <dgm:prSet/>
      <dgm:spPr/>
      <dgm:t>
        <a:bodyPr/>
        <a:lstStyle/>
        <a:p>
          <a:endParaRPr lang="en-US"/>
        </a:p>
      </dgm:t>
    </dgm:pt>
    <dgm:pt modelId="{9C3E35E9-CA55-436A-A2CC-8C1EDC3167AA}">
      <dgm:prSet phldrT="[Text]"/>
      <dgm:spPr/>
      <dgm:t>
        <a:bodyPr/>
        <a:lstStyle/>
        <a:p>
          <a:r>
            <a:rPr lang="en-US" dirty="0" smtClean="0"/>
            <a:t>Test Framework</a:t>
          </a:r>
          <a:endParaRPr lang="en-US" dirty="0"/>
        </a:p>
      </dgm:t>
    </dgm:pt>
    <dgm:pt modelId="{35C75983-3CE3-4E3A-AEFC-8B9048CDBCB6}" type="parTrans" cxnId="{52A8C0FE-1C27-4FDB-9CF1-EC2D13162383}">
      <dgm:prSet/>
      <dgm:spPr/>
      <dgm:t>
        <a:bodyPr/>
        <a:lstStyle/>
        <a:p>
          <a:endParaRPr lang="en-US"/>
        </a:p>
      </dgm:t>
    </dgm:pt>
    <dgm:pt modelId="{2F0A4EC4-8A71-4BB1-AA47-3D4E615506F4}" type="sibTrans" cxnId="{52A8C0FE-1C27-4FDB-9CF1-EC2D13162383}">
      <dgm:prSet/>
      <dgm:spPr/>
      <dgm:t>
        <a:bodyPr/>
        <a:lstStyle/>
        <a:p>
          <a:endParaRPr lang="en-US"/>
        </a:p>
      </dgm:t>
    </dgm:pt>
    <dgm:pt modelId="{210C7B8F-7FA8-4A24-9696-4F717089AEB5}">
      <dgm:prSet phldrT="[Text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TDD</a:t>
          </a:r>
          <a:endParaRPr lang="en-US" dirty="0"/>
        </a:p>
      </dgm:t>
    </dgm:pt>
    <dgm:pt modelId="{CB40225F-56CA-466B-A172-784D1515310C}" type="parTrans" cxnId="{49CDDF4D-A1EF-4172-9E33-B68AA82FCE26}">
      <dgm:prSet/>
      <dgm:spPr/>
      <dgm:t>
        <a:bodyPr/>
        <a:lstStyle/>
        <a:p>
          <a:endParaRPr lang="en-US"/>
        </a:p>
      </dgm:t>
    </dgm:pt>
    <dgm:pt modelId="{7EB7A487-37AB-4600-A087-B2F7D0F1E427}" type="sibTrans" cxnId="{49CDDF4D-A1EF-4172-9E33-B68AA82FCE26}">
      <dgm:prSet/>
      <dgm:spPr/>
      <dgm:t>
        <a:bodyPr/>
        <a:lstStyle/>
        <a:p>
          <a:endParaRPr lang="en-US"/>
        </a:p>
      </dgm:t>
    </dgm:pt>
    <dgm:pt modelId="{841561DF-E01F-47C4-BD11-711D4B215C8C}" type="pres">
      <dgm:prSet presAssocID="{E6DC269C-E291-4E1C-9CE1-445D67535F51}" presName="CompostProcess" presStyleCnt="0">
        <dgm:presLayoutVars>
          <dgm:dir/>
          <dgm:resizeHandles val="exact"/>
        </dgm:presLayoutVars>
      </dgm:prSet>
      <dgm:spPr/>
    </dgm:pt>
    <dgm:pt modelId="{18792C29-9DBF-4F50-A339-38D3A9E82A14}" type="pres">
      <dgm:prSet presAssocID="{E6DC269C-E291-4E1C-9CE1-445D67535F51}" presName="arrow" presStyleLbl="bgShp" presStyleIdx="0" presStyleCnt="1"/>
      <dgm:spPr/>
    </dgm:pt>
    <dgm:pt modelId="{7517D70F-CCE5-4619-8F53-87189543128D}" type="pres">
      <dgm:prSet presAssocID="{E6DC269C-E291-4E1C-9CE1-445D67535F51}" presName="linearProcess" presStyleCnt="0"/>
      <dgm:spPr/>
    </dgm:pt>
    <dgm:pt modelId="{EF037891-666B-4466-A332-645927FF11D7}" type="pres">
      <dgm:prSet presAssocID="{6B0CA8F9-58BA-44C3-A44E-1564124C9B71}" presName="text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288C190-B42D-40DD-993C-4F29E04AA0A8}" type="pres">
      <dgm:prSet presAssocID="{95A99AE3-E383-4E3A-8CCE-F12813F7B603}" presName="sibTrans" presStyleCnt="0"/>
      <dgm:spPr/>
    </dgm:pt>
    <dgm:pt modelId="{FE88192D-4C2C-450E-84CE-3161B1286633}" type="pres">
      <dgm:prSet presAssocID="{9C3E35E9-CA55-436A-A2CC-8C1EDC3167AA}" presName="text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33F5FD3-046B-4294-9687-635A8BBC184C}" type="pres">
      <dgm:prSet presAssocID="{2F0A4EC4-8A71-4BB1-AA47-3D4E615506F4}" presName="sibTrans" presStyleCnt="0"/>
      <dgm:spPr/>
    </dgm:pt>
    <dgm:pt modelId="{526162F0-47FE-48C7-AEDF-96F7CE9FAD59}" type="pres">
      <dgm:prSet presAssocID="{210C7B8F-7FA8-4A24-9696-4F717089AEB5}" presName="text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0A0C13F-8759-43A4-BC29-8192687BB43C}" type="pres">
      <dgm:prSet presAssocID="{7EB7A487-37AB-4600-A087-B2F7D0F1E427}" presName="sibTrans" presStyleCnt="0"/>
      <dgm:spPr/>
    </dgm:pt>
    <dgm:pt modelId="{74A5878C-06F1-4199-B3F5-685DAA8F2A82}" type="pres">
      <dgm:prSet presAssocID="{8F07B331-8EFA-460A-BC94-924F31963426}" presName="text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3056EEC-7599-4859-9ACC-319D1D29ED7D}" type="presOf" srcId="{8F07B331-8EFA-460A-BC94-924F31963426}" destId="{74A5878C-06F1-4199-B3F5-685DAA8F2A82}" srcOrd="0" destOrd="0" presId="urn:microsoft.com/office/officeart/2005/8/layout/hProcess9"/>
    <dgm:cxn modelId="{52A8C0FE-1C27-4FDB-9CF1-EC2D13162383}" srcId="{E6DC269C-E291-4E1C-9CE1-445D67535F51}" destId="{9C3E35E9-CA55-436A-A2CC-8C1EDC3167AA}" srcOrd="1" destOrd="0" parTransId="{35C75983-3CE3-4E3A-AEFC-8B9048CDBCB6}" sibTransId="{2F0A4EC4-8A71-4BB1-AA47-3D4E615506F4}"/>
    <dgm:cxn modelId="{49CDDF4D-A1EF-4172-9E33-B68AA82FCE26}" srcId="{E6DC269C-E291-4E1C-9CE1-445D67535F51}" destId="{210C7B8F-7FA8-4A24-9696-4F717089AEB5}" srcOrd="2" destOrd="0" parTransId="{CB40225F-56CA-466B-A172-784D1515310C}" sibTransId="{7EB7A487-37AB-4600-A087-B2F7D0F1E427}"/>
    <dgm:cxn modelId="{14A7AC07-552B-40DA-98E8-8F62B4B5B607}" type="presOf" srcId="{9C3E35E9-CA55-436A-A2CC-8C1EDC3167AA}" destId="{FE88192D-4C2C-450E-84CE-3161B1286633}" srcOrd="0" destOrd="0" presId="urn:microsoft.com/office/officeart/2005/8/layout/hProcess9"/>
    <dgm:cxn modelId="{23A90E73-7F47-4FD4-8240-9647ED5FB10C}" type="presOf" srcId="{210C7B8F-7FA8-4A24-9696-4F717089AEB5}" destId="{526162F0-47FE-48C7-AEDF-96F7CE9FAD59}" srcOrd="0" destOrd="0" presId="urn:microsoft.com/office/officeart/2005/8/layout/hProcess9"/>
    <dgm:cxn modelId="{2F1314B1-C0EE-4F0E-BF31-7B9B84D607A7}" srcId="{E6DC269C-E291-4E1C-9CE1-445D67535F51}" destId="{8F07B331-8EFA-460A-BC94-924F31963426}" srcOrd="3" destOrd="0" parTransId="{71E6929E-B21D-494C-990C-2A7AF709F58E}" sibTransId="{9BA01FA5-EE08-480E-B2F1-BD5B06ACF7E3}"/>
    <dgm:cxn modelId="{1DAD1FFF-FF35-4FC8-84E5-67385DD2D7F8}" type="presOf" srcId="{E6DC269C-E291-4E1C-9CE1-445D67535F51}" destId="{841561DF-E01F-47C4-BD11-711D4B215C8C}" srcOrd="0" destOrd="0" presId="urn:microsoft.com/office/officeart/2005/8/layout/hProcess9"/>
    <dgm:cxn modelId="{B3609EC5-C10D-423D-8C4E-37F2EDE5D362}" srcId="{E6DC269C-E291-4E1C-9CE1-445D67535F51}" destId="{6B0CA8F9-58BA-44C3-A44E-1564124C9B71}" srcOrd="0" destOrd="0" parTransId="{8F4D86BC-AA8B-43DB-B707-3C83872A8247}" sibTransId="{95A99AE3-E383-4E3A-8CCE-F12813F7B603}"/>
    <dgm:cxn modelId="{F42ED139-9C9D-4D93-B034-389CCF59FFF6}" type="presOf" srcId="{6B0CA8F9-58BA-44C3-A44E-1564124C9B71}" destId="{EF037891-666B-4466-A332-645927FF11D7}" srcOrd="0" destOrd="0" presId="urn:microsoft.com/office/officeart/2005/8/layout/hProcess9"/>
    <dgm:cxn modelId="{B5E40C5A-04C7-4554-8918-8B0C3BFF724E}" type="presParOf" srcId="{841561DF-E01F-47C4-BD11-711D4B215C8C}" destId="{18792C29-9DBF-4F50-A339-38D3A9E82A14}" srcOrd="0" destOrd="0" presId="urn:microsoft.com/office/officeart/2005/8/layout/hProcess9"/>
    <dgm:cxn modelId="{439DD058-AB69-4713-A14E-1EE74A4CA134}" type="presParOf" srcId="{841561DF-E01F-47C4-BD11-711D4B215C8C}" destId="{7517D70F-CCE5-4619-8F53-87189543128D}" srcOrd="1" destOrd="0" presId="urn:microsoft.com/office/officeart/2005/8/layout/hProcess9"/>
    <dgm:cxn modelId="{29416C78-16FB-4C93-9A16-081DD358C959}" type="presParOf" srcId="{7517D70F-CCE5-4619-8F53-87189543128D}" destId="{EF037891-666B-4466-A332-645927FF11D7}" srcOrd="0" destOrd="0" presId="urn:microsoft.com/office/officeart/2005/8/layout/hProcess9"/>
    <dgm:cxn modelId="{38E55C09-BE14-46B7-956C-0BA5687EBF2B}" type="presParOf" srcId="{7517D70F-CCE5-4619-8F53-87189543128D}" destId="{3288C190-B42D-40DD-993C-4F29E04AA0A8}" srcOrd="1" destOrd="0" presId="urn:microsoft.com/office/officeart/2005/8/layout/hProcess9"/>
    <dgm:cxn modelId="{195736B8-1F24-48E9-8C73-7C89A2BA1E40}" type="presParOf" srcId="{7517D70F-CCE5-4619-8F53-87189543128D}" destId="{FE88192D-4C2C-450E-84CE-3161B1286633}" srcOrd="2" destOrd="0" presId="urn:microsoft.com/office/officeart/2005/8/layout/hProcess9"/>
    <dgm:cxn modelId="{416CFC07-6812-4621-B6AA-F57B1283F6C4}" type="presParOf" srcId="{7517D70F-CCE5-4619-8F53-87189543128D}" destId="{433F5FD3-046B-4294-9687-635A8BBC184C}" srcOrd="3" destOrd="0" presId="urn:microsoft.com/office/officeart/2005/8/layout/hProcess9"/>
    <dgm:cxn modelId="{183C49AD-FF48-493E-8E83-A32DE0BAE58D}" type="presParOf" srcId="{7517D70F-CCE5-4619-8F53-87189543128D}" destId="{526162F0-47FE-48C7-AEDF-96F7CE9FAD59}" srcOrd="4" destOrd="0" presId="urn:microsoft.com/office/officeart/2005/8/layout/hProcess9"/>
    <dgm:cxn modelId="{59496140-0CC3-481D-A357-4EA9FC4DE38F}" type="presParOf" srcId="{7517D70F-CCE5-4619-8F53-87189543128D}" destId="{00A0C13F-8759-43A4-BC29-8192687BB43C}" srcOrd="5" destOrd="0" presId="urn:microsoft.com/office/officeart/2005/8/layout/hProcess9"/>
    <dgm:cxn modelId="{7EC8A68D-2EA5-481A-9474-AFC64B058CDD}" type="presParOf" srcId="{7517D70F-CCE5-4619-8F53-87189543128D}" destId="{74A5878C-06F1-4199-B3F5-685DAA8F2A82}" srcOrd="6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22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E6DC269C-E291-4E1C-9CE1-445D67535F51}" type="doc">
      <dgm:prSet loTypeId="urn:microsoft.com/office/officeart/2005/8/layout/hProcess9" loCatId="process" qsTypeId="urn:microsoft.com/office/officeart/2005/8/quickstyle/simple1" qsCatId="simple" csTypeId="urn:microsoft.com/office/officeart/2005/8/colors/accent5_4" csCatId="accent5" phldr="1"/>
      <dgm:spPr/>
    </dgm:pt>
    <dgm:pt modelId="{6B0CA8F9-58BA-44C3-A44E-1564124C9B71}">
      <dgm:prSet phldrT="[Text]"/>
      <dgm:spPr/>
      <dgm:t>
        <a:bodyPr/>
        <a:lstStyle/>
        <a:p>
          <a:r>
            <a:rPr lang="en-US" dirty="0" smtClean="0"/>
            <a:t>Test Design</a:t>
          </a:r>
          <a:endParaRPr lang="en-US" dirty="0"/>
        </a:p>
      </dgm:t>
    </dgm:pt>
    <dgm:pt modelId="{8F4D86BC-AA8B-43DB-B707-3C83872A8247}" type="parTrans" cxnId="{B3609EC5-C10D-423D-8C4E-37F2EDE5D362}">
      <dgm:prSet/>
      <dgm:spPr/>
      <dgm:t>
        <a:bodyPr/>
        <a:lstStyle/>
        <a:p>
          <a:endParaRPr lang="en-US"/>
        </a:p>
      </dgm:t>
    </dgm:pt>
    <dgm:pt modelId="{95A99AE3-E383-4E3A-8CCE-F12813F7B603}" type="sibTrans" cxnId="{B3609EC5-C10D-423D-8C4E-37F2EDE5D362}">
      <dgm:prSet/>
      <dgm:spPr/>
      <dgm:t>
        <a:bodyPr/>
        <a:lstStyle/>
        <a:p>
          <a:endParaRPr lang="en-US"/>
        </a:p>
      </dgm:t>
    </dgm:pt>
    <dgm:pt modelId="{8F07B331-8EFA-460A-BC94-924F31963426}">
      <dgm:prSet phldrT="[Text]"/>
      <dgm:spPr/>
      <dgm:t>
        <a:bodyPr/>
        <a:lstStyle/>
        <a:p>
          <a:r>
            <a:rPr lang="en-US" dirty="0" smtClean="0"/>
            <a:t>Code Quality</a:t>
          </a:r>
          <a:endParaRPr lang="en-US" dirty="0"/>
        </a:p>
      </dgm:t>
    </dgm:pt>
    <dgm:pt modelId="{71E6929E-B21D-494C-990C-2A7AF709F58E}" type="parTrans" cxnId="{2F1314B1-C0EE-4F0E-BF31-7B9B84D607A7}">
      <dgm:prSet/>
      <dgm:spPr/>
      <dgm:t>
        <a:bodyPr/>
        <a:lstStyle/>
        <a:p>
          <a:endParaRPr lang="en-US"/>
        </a:p>
      </dgm:t>
    </dgm:pt>
    <dgm:pt modelId="{9BA01FA5-EE08-480E-B2F1-BD5B06ACF7E3}" type="sibTrans" cxnId="{2F1314B1-C0EE-4F0E-BF31-7B9B84D607A7}">
      <dgm:prSet/>
      <dgm:spPr/>
      <dgm:t>
        <a:bodyPr/>
        <a:lstStyle/>
        <a:p>
          <a:endParaRPr lang="en-US"/>
        </a:p>
      </dgm:t>
    </dgm:pt>
    <dgm:pt modelId="{9C3E35E9-CA55-436A-A2CC-8C1EDC3167AA}">
      <dgm:prSet phldrT="[Text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Test Framework</a:t>
          </a:r>
          <a:endParaRPr lang="en-US" dirty="0"/>
        </a:p>
      </dgm:t>
    </dgm:pt>
    <dgm:pt modelId="{35C75983-3CE3-4E3A-AEFC-8B9048CDBCB6}" type="parTrans" cxnId="{52A8C0FE-1C27-4FDB-9CF1-EC2D13162383}">
      <dgm:prSet/>
      <dgm:spPr/>
      <dgm:t>
        <a:bodyPr/>
        <a:lstStyle/>
        <a:p>
          <a:endParaRPr lang="en-US"/>
        </a:p>
      </dgm:t>
    </dgm:pt>
    <dgm:pt modelId="{2F0A4EC4-8A71-4BB1-AA47-3D4E615506F4}" type="sibTrans" cxnId="{52A8C0FE-1C27-4FDB-9CF1-EC2D13162383}">
      <dgm:prSet/>
      <dgm:spPr/>
      <dgm:t>
        <a:bodyPr/>
        <a:lstStyle/>
        <a:p>
          <a:endParaRPr lang="en-US"/>
        </a:p>
      </dgm:t>
    </dgm:pt>
    <dgm:pt modelId="{210C7B8F-7FA8-4A24-9696-4F717089AEB5}">
      <dgm:prSet phldrT="[Text]"/>
      <dgm:spPr/>
      <dgm:t>
        <a:bodyPr/>
        <a:lstStyle/>
        <a:p>
          <a:r>
            <a:rPr lang="en-US" dirty="0" smtClean="0"/>
            <a:t>TDD</a:t>
          </a:r>
          <a:endParaRPr lang="en-US" dirty="0"/>
        </a:p>
      </dgm:t>
    </dgm:pt>
    <dgm:pt modelId="{CB40225F-56CA-466B-A172-784D1515310C}" type="parTrans" cxnId="{49CDDF4D-A1EF-4172-9E33-B68AA82FCE26}">
      <dgm:prSet/>
      <dgm:spPr/>
      <dgm:t>
        <a:bodyPr/>
        <a:lstStyle/>
        <a:p>
          <a:endParaRPr lang="en-US"/>
        </a:p>
      </dgm:t>
    </dgm:pt>
    <dgm:pt modelId="{7EB7A487-37AB-4600-A087-B2F7D0F1E427}" type="sibTrans" cxnId="{49CDDF4D-A1EF-4172-9E33-B68AA82FCE26}">
      <dgm:prSet/>
      <dgm:spPr/>
      <dgm:t>
        <a:bodyPr/>
        <a:lstStyle/>
        <a:p>
          <a:endParaRPr lang="en-US"/>
        </a:p>
      </dgm:t>
    </dgm:pt>
    <dgm:pt modelId="{841561DF-E01F-47C4-BD11-711D4B215C8C}" type="pres">
      <dgm:prSet presAssocID="{E6DC269C-E291-4E1C-9CE1-445D67535F51}" presName="CompostProcess" presStyleCnt="0">
        <dgm:presLayoutVars>
          <dgm:dir/>
          <dgm:resizeHandles val="exact"/>
        </dgm:presLayoutVars>
      </dgm:prSet>
      <dgm:spPr/>
    </dgm:pt>
    <dgm:pt modelId="{18792C29-9DBF-4F50-A339-38D3A9E82A14}" type="pres">
      <dgm:prSet presAssocID="{E6DC269C-E291-4E1C-9CE1-445D67535F51}" presName="arrow" presStyleLbl="bgShp" presStyleIdx="0" presStyleCnt="1"/>
      <dgm:spPr/>
    </dgm:pt>
    <dgm:pt modelId="{7517D70F-CCE5-4619-8F53-87189543128D}" type="pres">
      <dgm:prSet presAssocID="{E6DC269C-E291-4E1C-9CE1-445D67535F51}" presName="linearProcess" presStyleCnt="0"/>
      <dgm:spPr/>
    </dgm:pt>
    <dgm:pt modelId="{EF037891-666B-4466-A332-645927FF11D7}" type="pres">
      <dgm:prSet presAssocID="{6B0CA8F9-58BA-44C3-A44E-1564124C9B71}" presName="text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288C190-B42D-40DD-993C-4F29E04AA0A8}" type="pres">
      <dgm:prSet presAssocID="{95A99AE3-E383-4E3A-8CCE-F12813F7B603}" presName="sibTrans" presStyleCnt="0"/>
      <dgm:spPr/>
    </dgm:pt>
    <dgm:pt modelId="{FE88192D-4C2C-450E-84CE-3161B1286633}" type="pres">
      <dgm:prSet presAssocID="{9C3E35E9-CA55-436A-A2CC-8C1EDC3167AA}" presName="text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33F5FD3-046B-4294-9687-635A8BBC184C}" type="pres">
      <dgm:prSet presAssocID="{2F0A4EC4-8A71-4BB1-AA47-3D4E615506F4}" presName="sibTrans" presStyleCnt="0"/>
      <dgm:spPr/>
    </dgm:pt>
    <dgm:pt modelId="{526162F0-47FE-48C7-AEDF-96F7CE9FAD59}" type="pres">
      <dgm:prSet presAssocID="{210C7B8F-7FA8-4A24-9696-4F717089AEB5}" presName="text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0A0C13F-8759-43A4-BC29-8192687BB43C}" type="pres">
      <dgm:prSet presAssocID="{7EB7A487-37AB-4600-A087-B2F7D0F1E427}" presName="sibTrans" presStyleCnt="0"/>
      <dgm:spPr/>
    </dgm:pt>
    <dgm:pt modelId="{74A5878C-06F1-4199-B3F5-685DAA8F2A82}" type="pres">
      <dgm:prSet presAssocID="{8F07B331-8EFA-460A-BC94-924F31963426}" presName="text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F1314B1-C0EE-4F0E-BF31-7B9B84D607A7}" srcId="{E6DC269C-E291-4E1C-9CE1-445D67535F51}" destId="{8F07B331-8EFA-460A-BC94-924F31963426}" srcOrd="3" destOrd="0" parTransId="{71E6929E-B21D-494C-990C-2A7AF709F58E}" sibTransId="{9BA01FA5-EE08-480E-B2F1-BD5B06ACF7E3}"/>
    <dgm:cxn modelId="{7EFC178F-3AB9-479D-A22C-CDA63316BFD2}" type="presOf" srcId="{6B0CA8F9-58BA-44C3-A44E-1564124C9B71}" destId="{EF037891-666B-4466-A332-645927FF11D7}" srcOrd="0" destOrd="0" presId="urn:microsoft.com/office/officeart/2005/8/layout/hProcess9"/>
    <dgm:cxn modelId="{341CC543-5D9C-423D-ACF0-56718969BB1E}" type="presOf" srcId="{210C7B8F-7FA8-4A24-9696-4F717089AEB5}" destId="{526162F0-47FE-48C7-AEDF-96F7CE9FAD59}" srcOrd="0" destOrd="0" presId="urn:microsoft.com/office/officeart/2005/8/layout/hProcess9"/>
    <dgm:cxn modelId="{52A8C0FE-1C27-4FDB-9CF1-EC2D13162383}" srcId="{E6DC269C-E291-4E1C-9CE1-445D67535F51}" destId="{9C3E35E9-CA55-436A-A2CC-8C1EDC3167AA}" srcOrd="1" destOrd="0" parTransId="{35C75983-3CE3-4E3A-AEFC-8B9048CDBCB6}" sibTransId="{2F0A4EC4-8A71-4BB1-AA47-3D4E615506F4}"/>
    <dgm:cxn modelId="{7B6FAE5B-3F0E-4274-BCFF-3732B727DEBB}" type="presOf" srcId="{8F07B331-8EFA-460A-BC94-924F31963426}" destId="{74A5878C-06F1-4199-B3F5-685DAA8F2A82}" srcOrd="0" destOrd="0" presId="urn:microsoft.com/office/officeart/2005/8/layout/hProcess9"/>
    <dgm:cxn modelId="{6AE1F8A8-BD07-48C3-A981-3213A5D714A3}" type="presOf" srcId="{9C3E35E9-CA55-436A-A2CC-8C1EDC3167AA}" destId="{FE88192D-4C2C-450E-84CE-3161B1286633}" srcOrd="0" destOrd="0" presId="urn:microsoft.com/office/officeart/2005/8/layout/hProcess9"/>
    <dgm:cxn modelId="{F9F7D24B-82EA-46BF-887B-49A2EB1C891D}" type="presOf" srcId="{E6DC269C-E291-4E1C-9CE1-445D67535F51}" destId="{841561DF-E01F-47C4-BD11-711D4B215C8C}" srcOrd="0" destOrd="0" presId="urn:microsoft.com/office/officeart/2005/8/layout/hProcess9"/>
    <dgm:cxn modelId="{B3609EC5-C10D-423D-8C4E-37F2EDE5D362}" srcId="{E6DC269C-E291-4E1C-9CE1-445D67535F51}" destId="{6B0CA8F9-58BA-44C3-A44E-1564124C9B71}" srcOrd="0" destOrd="0" parTransId="{8F4D86BC-AA8B-43DB-B707-3C83872A8247}" sibTransId="{95A99AE3-E383-4E3A-8CCE-F12813F7B603}"/>
    <dgm:cxn modelId="{49CDDF4D-A1EF-4172-9E33-B68AA82FCE26}" srcId="{E6DC269C-E291-4E1C-9CE1-445D67535F51}" destId="{210C7B8F-7FA8-4A24-9696-4F717089AEB5}" srcOrd="2" destOrd="0" parTransId="{CB40225F-56CA-466B-A172-784D1515310C}" sibTransId="{7EB7A487-37AB-4600-A087-B2F7D0F1E427}"/>
    <dgm:cxn modelId="{8CDE7C39-EE0D-431D-A946-B008BA8BF8B1}" type="presParOf" srcId="{841561DF-E01F-47C4-BD11-711D4B215C8C}" destId="{18792C29-9DBF-4F50-A339-38D3A9E82A14}" srcOrd="0" destOrd="0" presId="urn:microsoft.com/office/officeart/2005/8/layout/hProcess9"/>
    <dgm:cxn modelId="{78E881EB-6281-4B51-940E-2C90B338EE89}" type="presParOf" srcId="{841561DF-E01F-47C4-BD11-711D4B215C8C}" destId="{7517D70F-CCE5-4619-8F53-87189543128D}" srcOrd="1" destOrd="0" presId="urn:microsoft.com/office/officeart/2005/8/layout/hProcess9"/>
    <dgm:cxn modelId="{5740E229-399F-4741-BAEE-6EB994A4A424}" type="presParOf" srcId="{7517D70F-CCE5-4619-8F53-87189543128D}" destId="{EF037891-666B-4466-A332-645927FF11D7}" srcOrd="0" destOrd="0" presId="urn:microsoft.com/office/officeart/2005/8/layout/hProcess9"/>
    <dgm:cxn modelId="{FBB5D406-95FE-4E3E-B23A-8FAF04F339AF}" type="presParOf" srcId="{7517D70F-CCE5-4619-8F53-87189543128D}" destId="{3288C190-B42D-40DD-993C-4F29E04AA0A8}" srcOrd="1" destOrd="0" presId="urn:microsoft.com/office/officeart/2005/8/layout/hProcess9"/>
    <dgm:cxn modelId="{C594A6A1-73E9-4378-A46D-2CF11E5FC83C}" type="presParOf" srcId="{7517D70F-CCE5-4619-8F53-87189543128D}" destId="{FE88192D-4C2C-450E-84CE-3161B1286633}" srcOrd="2" destOrd="0" presId="urn:microsoft.com/office/officeart/2005/8/layout/hProcess9"/>
    <dgm:cxn modelId="{0057942C-7A45-44D7-A4C1-BC76640D1F50}" type="presParOf" srcId="{7517D70F-CCE5-4619-8F53-87189543128D}" destId="{433F5FD3-046B-4294-9687-635A8BBC184C}" srcOrd="3" destOrd="0" presId="urn:microsoft.com/office/officeart/2005/8/layout/hProcess9"/>
    <dgm:cxn modelId="{7C096052-BC8B-4F31-8F0C-888ED8D11F6C}" type="presParOf" srcId="{7517D70F-CCE5-4619-8F53-87189543128D}" destId="{526162F0-47FE-48C7-AEDF-96F7CE9FAD59}" srcOrd="4" destOrd="0" presId="urn:microsoft.com/office/officeart/2005/8/layout/hProcess9"/>
    <dgm:cxn modelId="{B051E679-2853-40D9-B81E-92B0D6E8F8BC}" type="presParOf" srcId="{7517D70F-CCE5-4619-8F53-87189543128D}" destId="{00A0C13F-8759-43A4-BC29-8192687BB43C}" srcOrd="5" destOrd="0" presId="urn:microsoft.com/office/officeart/2005/8/layout/hProcess9"/>
    <dgm:cxn modelId="{8F174E1D-A78E-4B82-A520-7C5463C64D00}" type="presParOf" srcId="{7517D70F-CCE5-4619-8F53-87189543128D}" destId="{74A5878C-06F1-4199-B3F5-685DAA8F2A82}" srcOrd="6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E6DC269C-E291-4E1C-9CE1-445D67535F51}" type="doc">
      <dgm:prSet loTypeId="urn:microsoft.com/office/officeart/2005/8/layout/hProcess9" loCatId="process" qsTypeId="urn:microsoft.com/office/officeart/2005/8/quickstyle/simple1" qsCatId="simple" csTypeId="urn:microsoft.com/office/officeart/2005/8/colors/accent5_4" csCatId="accent5" phldr="1"/>
      <dgm:spPr/>
    </dgm:pt>
    <dgm:pt modelId="{6B0CA8F9-58BA-44C3-A44E-1564124C9B71}">
      <dgm:prSet phldrT="[Text]"/>
      <dgm:spPr/>
      <dgm:t>
        <a:bodyPr/>
        <a:lstStyle/>
        <a:p>
          <a:r>
            <a:rPr lang="en-US" dirty="0" smtClean="0"/>
            <a:t>Test Design</a:t>
          </a:r>
          <a:endParaRPr lang="en-US" dirty="0"/>
        </a:p>
      </dgm:t>
    </dgm:pt>
    <dgm:pt modelId="{8F4D86BC-AA8B-43DB-B707-3C83872A8247}" type="parTrans" cxnId="{B3609EC5-C10D-423D-8C4E-37F2EDE5D362}">
      <dgm:prSet/>
      <dgm:spPr/>
      <dgm:t>
        <a:bodyPr/>
        <a:lstStyle/>
        <a:p>
          <a:endParaRPr lang="en-US"/>
        </a:p>
      </dgm:t>
    </dgm:pt>
    <dgm:pt modelId="{95A99AE3-E383-4E3A-8CCE-F12813F7B603}" type="sibTrans" cxnId="{B3609EC5-C10D-423D-8C4E-37F2EDE5D362}">
      <dgm:prSet/>
      <dgm:spPr/>
      <dgm:t>
        <a:bodyPr/>
        <a:lstStyle/>
        <a:p>
          <a:endParaRPr lang="en-US"/>
        </a:p>
      </dgm:t>
    </dgm:pt>
    <dgm:pt modelId="{8F07B331-8EFA-460A-BC94-924F31963426}">
      <dgm:prSet phldrT="[Text]"/>
      <dgm:spPr/>
      <dgm:t>
        <a:bodyPr/>
        <a:lstStyle/>
        <a:p>
          <a:r>
            <a:rPr lang="en-US" dirty="0" smtClean="0"/>
            <a:t>Code Quality</a:t>
          </a:r>
          <a:endParaRPr lang="en-US" dirty="0"/>
        </a:p>
      </dgm:t>
    </dgm:pt>
    <dgm:pt modelId="{71E6929E-B21D-494C-990C-2A7AF709F58E}" type="parTrans" cxnId="{2F1314B1-C0EE-4F0E-BF31-7B9B84D607A7}">
      <dgm:prSet/>
      <dgm:spPr/>
      <dgm:t>
        <a:bodyPr/>
        <a:lstStyle/>
        <a:p>
          <a:endParaRPr lang="en-US"/>
        </a:p>
      </dgm:t>
    </dgm:pt>
    <dgm:pt modelId="{9BA01FA5-EE08-480E-B2F1-BD5B06ACF7E3}" type="sibTrans" cxnId="{2F1314B1-C0EE-4F0E-BF31-7B9B84D607A7}">
      <dgm:prSet/>
      <dgm:spPr/>
      <dgm:t>
        <a:bodyPr/>
        <a:lstStyle/>
        <a:p>
          <a:endParaRPr lang="en-US"/>
        </a:p>
      </dgm:t>
    </dgm:pt>
    <dgm:pt modelId="{9C3E35E9-CA55-436A-A2CC-8C1EDC3167AA}">
      <dgm:prSet phldrT="[Text]"/>
      <dgm:spPr/>
      <dgm:t>
        <a:bodyPr/>
        <a:lstStyle/>
        <a:p>
          <a:r>
            <a:rPr lang="en-US" dirty="0" smtClean="0"/>
            <a:t>Test Framework</a:t>
          </a:r>
          <a:endParaRPr lang="en-US" dirty="0"/>
        </a:p>
      </dgm:t>
    </dgm:pt>
    <dgm:pt modelId="{35C75983-3CE3-4E3A-AEFC-8B9048CDBCB6}" type="parTrans" cxnId="{52A8C0FE-1C27-4FDB-9CF1-EC2D13162383}">
      <dgm:prSet/>
      <dgm:spPr/>
      <dgm:t>
        <a:bodyPr/>
        <a:lstStyle/>
        <a:p>
          <a:endParaRPr lang="en-US"/>
        </a:p>
      </dgm:t>
    </dgm:pt>
    <dgm:pt modelId="{2F0A4EC4-8A71-4BB1-AA47-3D4E615506F4}" type="sibTrans" cxnId="{52A8C0FE-1C27-4FDB-9CF1-EC2D13162383}">
      <dgm:prSet/>
      <dgm:spPr/>
      <dgm:t>
        <a:bodyPr/>
        <a:lstStyle/>
        <a:p>
          <a:endParaRPr lang="en-US"/>
        </a:p>
      </dgm:t>
    </dgm:pt>
    <dgm:pt modelId="{210C7B8F-7FA8-4A24-9696-4F717089AEB5}">
      <dgm:prSet phldrT="[Text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TDD</a:t>
          </a:r>
          <a:endParaRPr lang="en-US" dirty="0"/>
        </a:p>
      </dgm:t>
    </dgm:pt>
    <dgm:pt modelId="{CB40225F-56CA-466B-A172-784D1515310C}" type="parTrans" cxnId="{49CDDF4D-A1EF-4172-9E33-B68AA82FCE26}">
      <dgm:prSet/>
      <dgm:spPr/>
      <dgm:t>
        <a:bodyPr/>
        <a:lstStyle/>
        <a:p>
          <a:endParaRPr lang="en-US"/>
        </a:p>
      </dgm:t>
    </dgm:pt>
    <dgm:pt modelId="{7EB7A487-37AB-4600-A087-B2F7D0F1E427}" type="sibTrans" cxnId="{49CDDF4D-A1EF-4172-9E33-B68AA82FCE26}">
      <dgm:prSet/>
      <dgm:spPr/>
      <dgm:t>
        <a:bodyPr/>
        <a:lstStyle/>
        <a:p>
          <a:endParaRPr lang="en-US"/>
        </a:p>
      </dgm:t>
    </dgm:pt>
    <dgm:pt modelId="{841561DF-E01F-47C4-BD11-711D4B215C8C}" type="pres">
      <dgm:prSet presAssocID="{E6DC269C-E291-4E1C-9CE1-445D67535F51}" presName="CompostProcess" presStyleCnt="0">
        <dgm:presLayoutVars>
          <dgm:dir/>
          <dgm:resizeHandles val="exact"/>
        </dgm:presLayoutVars>
      </dgm:prSet>
      <dgm:spPr/>
    </dgm:pt>
    <dgm:pt modelId="{18792C29-9DBF-4F50-A339-38D3A9E82A14}" type="pres">
      <dgm:prSet presAssocID="{E6DC269C-E291-4E1C-9CE1-445D67535F51}" presName="arrow" presStyleLbl="bgShp" presStyleIdx="0" presStyleCnt="1"/>
      <dgm:spPr/>
    </dgm:pt>
    <dgm:pt modelId="{7517D70F-CCE5-4619-8F53-87189543128D}" type="pres">
      <dgm:prSet presAssocID="{E6DC269C-E291-4E1C-9CE1-445D67535F51}" presName="linearProcess" presStyleCnt="0"/>
      <dgm:spPr/>
    </dgm:pt>
    <dgm:pt modelId="{EF037891-666B-4466-A332-645927FF11D7}" type="pres">
      <dgm:prSet presAssocID="{6B0CA8F9-58BA-44C3-A44E-1564124C9B71}" presName="text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288C190-B42D-40DD-993C-4F29E04AA0A8}" type="pres">
      <dgm:prSet presAssocID="{95A99AE3-E383-4E3A-8CCE-F12813F7B603}" presName="sibTrans" presStyleCnt="0"/>
      <dgm:spPr/>
    </dgm:pt>
    <dgm:pt modelId="{FE88192D-4C2C-450E-84CE-3161B1286633}" type="pres">
      <dgm:prSet presAssocID="{9C3E35E9-CA55-436A-A2CC-8C1EDC3167AA}" presName="text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33F5FD3-046B-4294-9687-635A8BBC184C}" type="pres">
      <dgm:prSet presAssocID="{2F0A4EC4-8A71-4BB1-AA47-3D4E615506F4}" presName="sibTrans" presStyleCnt="0"/>
      <dgm:spPr/>
    </dgm:pt>
    <dgm:pt modelId="{526162F0-47FE-48C7-AEDF-96F7CE9FAD59}" type="pres">
      <dgm:prSet presAssocID="{210C7B8F-7FA8-4A24-9696-4F717089AEB5}" presName="text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0A0C13F-8759-43A4-BC29-8192687BB43C}" type="pres">
      <dgm:prSet presAssocID="{7EB7A487-37AB-4600-A087-B2F7D0F1E427}" presName="sibTrans" presStyleCnt="0"/>
      <dgm:spPr/>
    </dgm:pt>
    <dgm:pt modelId="{74A5878C-06F1-4199-B3F5-685DAA8F2A82}" type="pres">
      <dgm:prSet presAssocID="{8F07B331-8EFA-460A-BC94-924F31963426}" presName="text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3D05CE8-74F1-4815-ADB4-CCA833360D4B}" type="presOf" srcId="{210C7B8F-7FA8-4A24-9696-4F717089AEB5}" destId="{526162F0-47FE-48C7-AEDF-96F7CE9FAD59}" srcOrd="0" destOrd="0" presId="urn:microsoft.com/office/officeart/2005/8/layout/hProcess9"/>
    <dgm:cxn modelId="{2F1314B1-C0EE-4F0E-BF31-7B9B84D607A7}" srcId="{E6DC269C-E291-4E1C-9CE1-445D67535F51}" destId="{8F07B331-8EFA-460A-BC94-924F31963426}" srcOrd="3" destOrd="0" parTransId="{71E6929E-B21D-494C-990C-2A7AF709F58E}" sibTransId="{9BA01FA5-EE08-480E-B2F1-BD5B06ACF7E3}"/>
    <dgm:cxn modelId="{7E53A2EF-48B3-4E6C-84D9-2F3E1DD3E2E3}" type="presOf" srcId="{E6DC269C-E291-4E1C-9CE1-445D67535F51}" destId="{841561DF-E01F-47C4-BD11-711D4B215C8C}" srcOrd="0" destOrd="0" presId="urn:microsoft.com/office/officeart/2005/8/layout/hProcess9"/>
    <dgm:cxn modelId="{52A8C0FE-1C27-4FDB-9CF1-EC2D13162383}" srcId="{E6DC269C-E291-4E1C-9CE1-445D67535F51}" destId="{9C3E35E9-CA55-436A-A2CC-8C1EDC3167AA}" srcOrd="1" destOrd="0" parTransId="{35C75983-3CE3-4E3A-AEFC-8B9048CDBCB6}" sibTransId="{2F0A4EC4-8A71-4BB1-AA47-3D4E615506F4}"/>
    <dgm:cxn modelId="{46F3B590-B8E8-457C-8038-EDB459CD217A}" type="presOf" srcId="{8F07B331-8EFA-460A-BC94-924F31963426}" destId="{74A5878C-06F1-4199-B3F5-685DAA8F2A82}" srcOrd="0" destOrd="0" presId="urn:microsoft.com/office/officeart/2005/8/layout/hProcess9"/>
    <dgm:cxn modelId="{2B7814F0-2E84-4CF5-81AE-D53E84778A68}" type="presOf" srcId="{6B0CA8F9-58BA-44C3-A44E-1564124C9B71}" destId="{EF037891-666B-4466-A332-645927FF11D7}" srcOrd="0" destOrd="0" presId="urn:microsoft.com/office/officeart/2005/8/layout/hProcess9"/>
    <dgm:cxn modelId="{B3609EC5-C10D-423D-8C4E-37F2EDE5D362}" srcId="{E6DC269C-E291-4E1C-9CE1-445D67535F51}" destId="{6B0CA8F9-58BA-44C3-A44E-1564124C9B71}" srcOrd="0" destOrd="0" parTransId="{8F4D86BC-AA8B-43DB-B707-3C83872A8247}" sibTransId="{95A99AE3-E383-4E3A-8CCE-F12813F7B603}"/>
    <dgm:cxn modelId="{49CDDF4D-A1EF-4172-9E33-B68AA82FCE26}" srcId="{E6DC269C-E291-4E1C-9CE1-445D67535F51}" destId="{210C7B8F-7FA8-4A24-9696-4F717089AEB5}" srcOrd="2" destOrd="0" parTransId="{CB40225F-56CA-466B-A172-784D1515310C}" sibTransId="{7EB7A487-37AB-4600-A087-B2F7D0F1E427}"/>
    <dgm:cxn modelId="{6FACEB16-5187-4BBF-B788-28BB4532BB52}" type="presOf" srcId="{9C3E35E9-CA55-436A-A2CC-8C1EDC3167AA}" destId="{FE88192D-4C2C-450E-84CE-3161B1286633}" srcOrd="0" destOrd="0" presId="urn:microsoft.com/office/officeart/2005/8/layout/hProcess9"/>
    <dgm:cxn modelId="{E139E4DC-7B7C-4D6B-A4C4-6B3D78EB0559}" type="presParOf" srcId="{841561DF-E01F-47C4-BD11-711D4B215C8C}" destId="{18792C29-9DBF-4F50-A339-38D3A9E82A14}" srcOrd="0" destOrd="0" presId="urn:microsoft.com/office/officeart/2005/8/layout/hProcess9"/>
    <dgm:cxn modelId="{4B3E8DFD-2FD9-49C1-B286-A11694E4A18D}" type="presParOf" srcId="{841561DF-E01F-47C4-BD11-711D4B215C8C}" destId="{7517D70F-CCE5-4619-8F53-87189543128D}" srcOrd="1" destOrd="0" presId="urn:microsoft.com/office/officeart/2005/8/layout/hProcess9"/>
    <dgm:cxn modelId="{83E4E33A-8EA8-49D9-AF47-E4B358CC1F5D}" type="presParOf" srcId="{7517D70F-CCE5-4619-8F53-87189543128D}" destId="{EF037891-666B-4466-A332-645927FF11D7}" srcOrd="0" destOrd="0" presId="urn:microsoft.com/office/officeart/2005/8/layout/hProcess9"/>
    <dgm:cxn modelId="{E1BC4282-E496-49B9-8177-9E22704A0911}" type="presParOf" srcId="{7517D70F-CCE5-4619-8F53-87189543128D}" destId="{3288C190-B42D-40DD-993C-4F29E04AA0A8}" srcOrd="1" destOrd="0" presId="urn:microsoft.com/office/officeart/2005/8/layout/hProcess9"/>
    <dgm:cxn modelId="{DB9D40BC-11E9-4F40-9EDF-CF78267238E1}" type="presParOf" srcId="{7517D70F-CCE5-4619-8F53-87189543128D}" destId="{FE88192D-4C2C-450E-84CE-3161B1286633}" srcOrd="2" destOrd="0" presId="urn:microsoft.com/office/officeart/2005/8/layout/hProcess9"/>
    <dgm:cxn modelId="{45558F32-1543-4D3F-8D80-4F274FC5EEBA}" type="presParOf" srcId="{7517D70F-CCE5-4619-8F53-87189543128D}" destId="{433F5FD3-046B-4294-9687-635A8BBC184C}" srcOrd="3" destOrd="0" presId="urn:microsoft.com/office/officeart/2005/8/layout/hProcess9"/>
    <dgm:cxn modelId="{2B306C23-5B27-44C6-8814-F203A5FDBA2D}" type="presParOf" srcId="{7517D70F-CCE5-4619-8F53-87189543128D}" destId="{526162F0-47FE-48C7-AEDF-96F7CE9FAD59}" srcOrd="4" destOrd="0" presId="urn:microsoft.com/office/officeart/2005/8/layout/hProcess9"/>
    <dgm:cxn modelId="{868D6BF2-08C1-4F24-9726-DCD6172F0C18}" type="presParOf" srcId="{7517D70F-CCE5-4619-8F53-87189543128D}" destId="{00A0C13F-8759-43A4-BC29-8192687BB43C}" srcOrd="5" destOrd="0" presId="urn:microsoft.com/office/officeart/2005/8/layout/hProcess9"/>
    <dgm:cxn modelId="{F215A9E5-DD27-4929-A8CF-5FA2A92B9A75}" type="presParOf" srcId="{7517D70F-CCE5-4619-8F53-87189543128D}" destId="{74A5878C-06F1-4199-B3F5-685DAA8F2A82}" srcOrd="6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E6DC269C-E291-4E1C-9CE1-445D67535F51}" type="doc">
      <dgm:prSet loTypeId="urn:microsoft.com/office/officeart/2005/8/layout/hProcess9" loCatId="process" qsTypeId="urn:microsoft.com/office/officeart/2005/8/quickstyle/simple1" qsCatId="simple" csTypeId="urn:microsoft.com/office/officeart/2005/8/colors/accent5_4" csCatId="accent5" phldr="1"/>
      <dgm:spPr/>
    </dgm:pt>
    <dgm:pt modelId="{6B0CA8F9-58BA-44C3-A44E-1564124C9B71}">
      <dgm:prSet phldrT="[Text]"/>
      <dgm:spPr>
        <a:solidFill>
          <a:srgbClr val="00556E"/>
        </a:solidFill>
      </dgm:spPr>
      <dgm:t>
        <a:bodyPr/>
        <a:lstStyle/>
        <a:p>
          <a:r>
            <a:rPr lang="en-US" dirty="0" smtClean="0"/>
            <a:t>Test Design</a:t>
          </a:r>
          <a:endParaRPr lang="en-US" dirty="0"/>
        </a:p>
      </dgm:t>
    </dgm:pt>
    <dgm:pt modelId="{8F4D86BC-AA8B-43DB-B707-3C83872A8247}" type="parTrans" cxnId="{B3609EC5-C10D-423D-8C4E-37F2EDE5D362}">
      <dgm:prSet/>
      <dgm:spPr/>
      <dgm:t>
        <a:bodyPr/>
        <a:lstStyle/>
        <a:p>
          <a:endParaRPr lang="en-US"/>
        </a:p>
      </dgm:t>
    </dgm:pt>
    <dgm:pt modelId="{95A99AE3-E383-4E3A-8CCE-F12813F7B603}" type="sibTrans" cxnId="{B3609EC5-C10D-423D-8C4E-37F2EDE5D362}">
      <dgm:prSet/>
      <dgm:spPr/>
      <dgm:t>
        <a:bodyPr/>
        <a:lstStyle/>
        <a:p>
          <a:endParaRPr lang="en-US"/>
        </a:p>
      </dgm:t>
    </dgm:pt>
    <dgm:pt modelId="{8F07B331-8EFA-460A-BC94-924F31963426}">
      <dgm:prSet phldrT="[Text]"/>
      <dgm:spPr/>
      <dgm:t>
        <a:bodyPr/>
        <a:lstStyle/>
        <a:p>
          <a:r>
            <a:rPr lang="en-US" dirty="0" smtClean="0"/>
            <a:t>Code Quality</a:t>
          </a:r>
          <a:endParaRPr lang="en-US" dirty="0"/>
        </a:p>
      </dgm:t>
    </dgm:pt>
    <dgm:pt modelId="{71E6929E-B21D-494C-990C-2A7AF709F58E}" type="parTrans" cxnId="{2F1314B1-C0EE-4F0E-BF31-7B9B84D607A7}">
      <dgm:prSet/>
      <dgm:spPr/>
      <dgm:t>
        <a:bodyPr/>
        <a:lstStyle/>
        <a:p>
          <a:endParaRPr lang="en-US"/>
        </a:p>
      </dgm:t>
    </dgm:pt>
    <dgm:pt modelId="{9BA01FA5-EE08-480E-B2F1-BD5B06ACF7E3}" type="sibTrans" cxnId="{2F1314B1-C0EE-4F0E-BF31-7B9B84D607A7}">
      <dgm:prSet/>
      <dgm:spPr/>
      <dgm:t>
        <a:bodyPr/>
        <a:lstStyle/>
        <a:p>
          <a:endParaRPr lang="en-US"/>
        </a:p>
      </dgm:t>
    </dgm:pt>
    <dgm:pt modelId="{9C3E35E9-CA55-436A-A2CC-8C1EDC3167AA}">
      <dgm:prSet phldrT="[Text]"/>
      <dgm:spPr/>
      <dgm:t>
        <a:bodyPr/>
        <a:lstStyle/>
        <a:p>
          <a:r>
            <a:rPr lang="en-US" dirty="0" smtClean="0"/>
            <a:t>Test Framework</a:t>
          </a:r>
          <a:endParaRPr lang="en-US" dirty="0"/>
        </a:p>
      </dgm:t>
    </dgm:pt>
    <dgm:pt modelId="{35C75983-3CE3-4E3A-AEFC-8B9048CDBCB6}" type="parTrans" cxnId="{52A8C0FE-1C27-4FDB-9CF1-EC2D13162383}">
      <dgm:prSet/>
      <dgm:spPr/>
      <dgm:t>
        <a:bodyPr/>
        <a:lstStyle/>
        <a:p>
          <a:endParaRPr lang="en-US"/>
        </a:p>
      </dgm:t>
    </dgm:pt>
    <dgm:pt modelId="{2F0A4EC4-8A71-4BB1-AA47-3D4E615506F4}" type="sibTrans" cxnId="{52A8C0FE-1C27-4FDB-9CF1-EC2D13162383}">
      <dgm:prSet/>
      <dgm:spPr/>
      <dgm:t>
        <a:bodyPr/>
        <a:lstStyle/>
        <a:p>
          <a:endParaRPr lang="en-US"/>
        </a:p>
      </dgm:t>
    </dgm:pt>
    <dgm:pt modelId="{210C7B8F-7FA8-4A24-9696-4F717089AEB5}">
      <dgm:prSet phldrT="[Text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TDD</a:t>
          </a:r>
          <a:endParaRPr lang="en-US" dirty="0"/>
        </a:p>
      </dgm:t>
    </dgm:pt>
    <dgm:pt modelId="{CB40225F-56CA-466B-A172-784D1515310C}" type="parTrans" cxnId="{49CDDF4D-A1EF-4172-9E33-B68AA82FCE26}">
      <dgm:prSet/>
      <dgm:spPr/>
      <dgm:t>
        <a:bodyPr/>
        <a:lstStyle/>
        <a:p>
          <a:endParaRPr lang="en-US"/>
        </a:p>
      </dgm:t>
    </dgm:pt>
    <dgm:pt modelId="{7EB7A487-37AB-4600-A087-B2F7D0F1E427}" type="sibTrans" cxnId="{49CDDF4D-A1EF-4172-9E33-B68AA82FCE26}">
      <dgm:prSet/>
      <dgm:spPr/>
      <dgm:t>
        <a:bodyPr/>
        <a:lstStyle/>
        <a:p>
          <a:endParaRPr lang="en-US"/>
        </a:p>
      </dgm:t>
    </dgm:pt>
    <dgm:pt modelId="{841561DF-E01F-47C4-BD11-711D4B215C8C}" type="pres">
      <dgm:prSet presAssocID="{E6DC269C-E291-4E1C-9CE1-445D67535F51}" presName="CompostProcess" presStyleCnt="0">
        <dgm:presLayoutVars>
          <dgm:dir/>
          <dgm:resizeHandles val="exact"/>
        </dgm:presLayoutVars>
      </dgm:prSet>
      <dgm:spPr/>
    </dgm:pt>
    <dgm:pt modelId="{18792C29-9DBF-4F50-A339-38D3A9E82A14}" type="pres">
      <dgm:prSet presAssocID="{E6DC269C-E291-4E1C-9CE1-445D67535F51}" presName="arrow" presStyleLbl="bgShp" presStyleIdx="0" presStyleCnt="1"/>
      <dgm:spPr/>
    </dgm:pt>
    <dgm:pt modelId="{7517D70F-CCE5-4619-8F53-87189543128D}" type="pres">
      <dgm:prSet presAssocID="{E6DC269C-E291-4E1C-9CE1-445D67535F51}" presName="linearProcess" presStyleCnt="0"/>
      <dgm:spPr/>
    </dgm:pt>
    <dgm:pt modelId="{EF037891-666B-4466-A332-645927FF11D7}" type="pres">
      <dgm:prSet presAssocID="{6B0CA8F9-58BA-44C3-A44E-1564124C9B71}" presName="text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288C190-B42D-40DD-993C-4F29E04AA0A8}" type="pres">
      <dgm:prSet presAssocID="{95A99AE3-E383-4E3A-8CCE-F12813F7B603}" presName="sibTrans" presStyleCnt="0"/>
      <dgm:spPr/>
    </dgm:pt>
    <dgm:pt modelId="{FE88192D-4C2C-450E-84CE-3161B1286633}" type="pres">
      <dgm:prSet presAssocID="{9C3E35E9-CA55-436A-A2CC-8C1EDC3167AA}" presName="text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33F5FD3-046B-4294-9687-635A8BBC184C}" type="pres">
      <dgm:prSet presAssocID="{2F0A4EC4-8A71-4BB1-AA47-3D4E615506F4}" presName="sibTrans" presStyleCnt="0"/>
      <dgm:spPr/>
    </dgm:pt>
    <dgm:pt modelId="{526162F0-47FE-48C7-AEDF-96F7CE9FAD59}" type="pres">
      <dgm:prSet presAssocID="{210C7B8F-7FA8-4A24-9696-4F717089AEB5}" presName="text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0A0C13F-8759-43A4-BC29-8192687BB43C}" type="pres">
      <dgm:prSet presAssocID="{7EB7A487-37AB-4600-A087-B2F7D0F1E427}" presName="sibTrans" presStyleCnt="0"/>
      <dgm:spPr/>
    </dgm:pt>
    <dgm:pt modelId="{74A5878C-06F1-4199-B3F5-685DAA8F2A82}" type="pres">
      <dgm:prSet presAssocID="{8F07B331-8EFA-460A-BC94-924F31963426}" presName="text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776E74A-4655-40A7-8F0A-D20771B61E49}" type="presOf" srcId="{E6DC269C-E291-4E1C-9CE1-445D67535F51}" destId="{841561DF-E01F-47C4-BD11-711D4B215C8C}" srcOrd="0" destOrd="0" presId="urn:microsoft.com/office/officeart/2005/8/layout/hProcess9"/>
    <dgm:cxn modelId="{E36D43E3-6B0B-4360-82B7-22C86A462BF4}" type="presOf" srcId="{9C3E35E9-CA55-436A-A2CC-8C1EDC3167AA}" destId="{FE88192D-4C2C-450E-84CE-3161B1286633}" srcOrd="0" destOrd="0" presId="urn:microsoft.com/office/officeart/2005/8/layout/hProcess9"/>
    <dgm:cxn modelId="{F554BD9D-C0E7-4C4F-89C3-6036ACB9BC6B}" type="presOf" srcId="{6B0CA8F9-58BA-44C3-A44E-1564124C9B71}" destId="{EF037891-666B-4466-A332-645927FF11D7}" srcOrd="0" destOrd="0" presId="urn:microsoft.com/office/officeart/2005/8/layout/hProcess9"/>
    <dgm:cxn modelId="{4B6C402F-7E4B-442C-AEC8-1E9A2C6C8EE1}" type="presOf" srcId="{8F07B331-8EFA-460A-BC94-924F31963426}" destId="{74A5878C-06F1-4199-B3F5-685DAA8F2A82}" srcOrd="0" destOrd="0" presId="urn:microsoft.com/office/officeart/2005/8/layout/hProcess9"/>
    <dgm:cxn modelId="{2F1314B1-C0EE-4F0E-BF31-7B9B84D607A7}" srcId="{E6DC269C-E291-4E1C-9CE1-445D67535F51}" destId="{8F07B331-8EFA-460A-BC94-924F31963426}" srcOrd="3" destOrd="0" parTransId="{71E6929E-B21D-494C-990C-2A7AF709F58E}" sibTransId="{9BA01FA5-EE08-480E-B2F1-BD5B06ACF7E3}"/>
    <dgm:cxn modelId="{52A8C0FE-1C27-4FDB-9CF1-EC2D13162383}" srcId="{E6DC269C-E291-4E1C-9CE1-445D67535F51}" destId="{9C3E35E9-CA55-436A-A2CC-8C1EDC3167AA}" srcOrd="1" destOrd="0" parTransId="{35C75983-3CE3-4E3A-AEFC-8B9048CDBCB6}" sibTransId="{2F0A4EC4-8A71-4BB1-AA47-3D4E615506F4}"/>
    <dgm:cxn modelId="{B3609EC5-C10D-423D-8C4E-37F2EDE5D362}" srcId="{E6DC269C-E291-4E1C-9CE1-445D67535F51}" destId="{6B0CA8F9-58BA-44C3-A44E-1564124C9B71}" srcOrd="0" destOrd="0" parTransId="{8F4D86BC-AA8B-43DB-B707-3C83872A8247}" sibTransId="{95A99AE3-E383-4E3A-8CCE-F12813F7B603}"/>
    <dgm:cxn modelId="{B3964FFD-5F89-4F2B-9391-333FF201C4E0}" type="presOf" srcId="{210C7B8F-7FA8-4A24-9696-4F717089AEB5}" destId="{526162F0-47FE-48C7-AEDF-96F7CE9FAD59}" srcOrd="0" destOrd="0" presId="urn:microsoft.com/office/officeart/2005/8/layout/hProcess9"/>
    <dgm:cxn modelId="{49CDDF4D-A1EF-4172-9E33-B68AA82FCE26}" srcId="{E6DC269C-E291-4E1C-9CE1-445D67535F51}" destId="{210C7B8F-7FA8-4A24-9696-4F717089AEB5}" srcOrd="2" destOrd="0" parTransId="{CB40225F-56CA-466B-A172-784D1515310C}" sibTransId="{7EB7A487-37AB-4600-A087-B2F7D0F1E427}"/>
    <dgm:cxn modelId="{E09D59F3-7E09-41C7-A0B5-484A43B324E4}" type="presParOf" srcId="{841561DF-E01F-47C4-BD11-711D4B215C8C}" destId="{18792C29-9DBF-4F50-A339-38D3A9E82A14}" srcOrd="0" destOrd="0" presId="urn:microsoft.com/office/officeart/2005/8/layout/hProcess9"/>
    <dgm:cxn modelId="{A8733A8B-BBAB-44CD-9860-36844A1E8DF8}" type="presParOf" srcId="{841561DF-E01F-47C4-BD11-711D4B215C8C}" destId="{7517D70F-CCE5-4619-8F53-87189543128D}" srcOrd="1" destOrd="0" presId="urn:microsoft.com/office/officeart/2005/8/layout/hProcess9"/>
    <dgm:cxn modelId="{D52CFE3B-D299-4C78-A75A-A0F3230FE49F}" type="presParOf" srcId="{7517D70F-CCE5-4619-8F53-87189543128D}" destId="{EF037891-666B-4466-A332-645927FF11D7}" srcOrd="0" destOrd="0" presId="urn:microsoft.com/office/officeart/2005/8/layout/hProcess9"/>
    <dgm:cxn modelId="{14F4BA2E-F6CE-4B95-9310-5F6BBD281064}" type="presParOf" srcId="{7517D70F-CCE5-4619-8F53-87189543128D}" destId="{3288C190-B42D-40DD-993C-4F29E04AA0A8}" srcOrd="1" destOrd="0" presId="urn:microsoft.com/office/officeart/2005/8/layout/hProcess9"/>
    <dgm:cxn modelId="{5F729323-4644-4049-BB62-A77F916DBF0A}" type="presParOf" srcId="{7517D70F-CCE5-4619-8F53-87189543128D}" destId="{FE88192D-4C2C-450E-84CE-3161B1286633}" srcOrd="2" destOrd="0" presId="urn:microsoft.com/office/officeart/2005/8/layout/hProcess9"/>
    <dgm:cxn modelId="{C7B75920-F4AC-4D45-A61B-8AAFD4BB4CAF}" type="presParOf" srcId="{7517D70F-CCE5-4619-8F53-87189543128D}" destId="{433F5FD3-046B-4294-9687-635A8BBC184C}" srcOrd="3" destOrd="0" presId="urn:microsoft.com/office/officeart/2005/8/layout/hProcess9"/>
    <dgm:cxn modelId="{7EC1C5BD-179C-4B0D-9F16-269E68EDA150}" type="presParOf" srcId="{7517D70F-CCE5-4619-8F53-87189543128D}" destId="{526162F0-47FE-48C7-AEDF-96F7CE9FAD59}" srcOrd="4" destOrd="0" presId="urn:microsoft.com/office/officeart/2005/8/layout/hProcess9"/>
    <dgm:cxn modelId="{EBA19350-1D88-4536-81E5-A570E47515EC}" type="presParOf" srcId="{7517D70F-CCE5-4619-8F53-87189543128D}" destId="{00A0C13F-8759-43A4-BC29-8192687BB43C}" srcOrd="5" destOrd="0" presId="urn:microsoft.com/office/officeart/2005/8/layout/hProcess9"/>
    <dgm:cxn modelId="{2553606C-FDB2-4C05-AB54-2846593BC1E8}" type="presParOf" srcId="{7517D70F-CCE5-4619-8F53-87189543128D}" destId="{74A5878C-06F1-4199-B3F5-685DAA8F2A82}" srcOrd="6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E6DC269C-E291-4E1C-9CE1-445D67535F51}" type="doc">
      <dgm:prSet loTypeId="urn:microsoft.com/office/officeart/2005/8/layout/hProcess9" loCatId="process" qsTypeId="urn:microsoft.com/office/officeart/2005/8/quickstyle/simple1" qsCatId="simple" csTypeId="urn:microsoft.com/office/officeart/2005/8/colors/accent5_4" csCatId="accent5" phldr="1"/>
      <dgm:spPr/>
    </dgm:pt>
    <dgm:pt modelId="{8F07B331-8EFA-460A-BC94-924F31963426}">
      <dgm:prSet phldrT="[Text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Code Quality</a:t>
          </a:r>
          <a:endParaRPr lang="en-US" dirty="0"/>
        </a:p>
      </dgm:t>
    </dgm:pt>
    <dgm:pt modelId="{71E6929E-B21D-494C-990C-2A7AF709F58E}" type="parTrans" cxnId="{2F1314B1-C0EE-4F0E-BF31-7B9B84D607A7}">
      <dgm:prSet/>
      <dgm:spPr/>
      <dgm:t>
        <a:bodyPr/>
        <a:lstStyle/>
        <a:p>
          <a:endParaRPr lang="en-US"/>
        </a:p>
      </dgm:t>
    </dgm:pt>
    <dgm:pt modelId="{9BA01FA5-EE08-480E-B2F1-BD5B06ACF7E3}" type="sibTrans" cxnId="{2F1314B1-C0EE-4F0E-BF31-7B9B84D607A7}">
      <dgm:prSet/>
      <dgm:spPr/>
      <dgm:t>
        <a:bodyPr/>
        <a:lstStyle/>
        <a:p>
          <a:endParaRPr lang="en-US"/>
        </a:p>
      </dgm:t>
    </dgm:pt>
    <dgm:pt modelId="{9C3E35E9-CA55-436A-A2CC-8C1EDC3167AA}">
      <dgm:prSet phldrT="[Text]"/>
      <dgm:spPr/>
      <dgm:t>
        <a:bodyPr/>
        <a:lstStyle/>
        <a:p>
          <a:r>
            <a:rPr lang="en-US" dirty="0" smtClean="0"/>
            <a:t>Test Framework</a:t>
          </a:r>
          <a:endParaRPr lang="en-US" dirty="0"/>
        </a:p>
      </dgm:t>
    </dgm:pt>
    <dgm:pt modelId="{35C75983-3CE3-4E3A-AEFC-8B9048CDBCB6}" type="parTrans" cxnId="{52A8C0FE-1C27-4FDB-9CF1-EC2D13162383}">
      <dgm:prSet/>
      <dgm:spPr/>
      <dgm:t>
        <a:bodyPr/>
        <a:lstStyle/>
        <a:p>
          <a:endParaRPr lang="en-US"/>
        </a:p>
      </dgm:t>
    </dgm:pt>
    <dgm:pt modelId="{2F0A4EC4-8A71-4BB1-AA47-3D4E615506F4}" type="sibTrans" cxnId="{52A8C0FE-1C27-4FDB-9CF1-EC2D13162383}">
      <dgm:prSet/>
      <dgm:spPr/>
      <dgm:t>
        <a:bodyPr/>
        <a:lstStyle/>
        <a:p>
          <a:endParaRPr lang="en-US"/>
        </a:p>
      </dgm:t>
    </dgm:pt>
    <dgm:pt modelId="{210C7B8F-7FA8-4A24-9696-4F717089AEB5}">
      <dgm:prSet phldrT="[Text]"/>
      <dgm:spPr/>
      <dgm:t>
        <a:bodyPr/>
        <a:lstStyle/>
        <a:p>
          <a:r>
            <a:rPr lang="en-US" dirty="0" smtClean="0"/>
            <a:t>TDD</a:t>
          </a:r>
          <a:endParaRPr lang="en-US" dirty="0"/>
        </a:p>
      </dgm:t>
    </dgm:pt>
    <dgm:pt modelId="{CB40225F-56CA-466B-A172-784D1515310C}" type="parTrans" cxnId="{49CDDF4D-A1EF-4172-9E33-B68AA82FCE26}">
      <dgm:prSet/>
      <dgm:spPr/>
      <dgm:t>
        <a:bodyPr/>
        <a:lstStyle/>
        <a:p>
          <a:endParaRPr lang="en-US"/>
        </a:p>
      </dgm:t>
    </dgm:pt>
    <dgm:pt modelId="{7EB7A487-37AB-4600-A087-B2F7D0F1E427}" type="sibTrans" cxnId="{49CDDF4D-A1EF-4172-9E33-B68AA82FCE26}">
      <dgm:prSet/>
      <dgm:spPr/>
      <dgm:t>
        <a:bodyPr/>
        <a:lstStyle/>
        <a:p>
          <a:endParaRPr lang="en-US"/>
        </a:p>
      </dgm:t>
    </dgm:pt>
    <dgm:pt modelId="{6B0CA8F9-58BA-44C3-A44E-1564124C9B71}">
      <dgm:prSet phldrT="[Text]"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>
        <a:solidFill>
          <a:srgbClr val="00556E"/>
        </a:solidFill>
      </dgm:spPr>
      <dgm:t>
        <a:bodyPr/>
        <a:lstStyle/>
        <a:p>
          <a:r>
            <a:rPr lang="en-US" dirty="0" smtClean="0">
              <a:solidFill>
                <a:schemeClr val="bg1"/>
              </a:solidFill>
            </a:rPr>
            <a:t>Test Design</a:t>
          </a:r>
          <a:endParaRPr lang="en-US" dirty="0">
            <a:solidFill>
              <a:schemeClr val="bg1"/>
            </a:solidFill>
          </a:endParaRPr>
        </a:p>
      </dgm:t>
    </dgm:pt>
    <dgm:pt modelId="{95A99AE3-E383-4E3A-8CCE-F12813F7B603}" type="sibTrans" cxnId="{B3609EC5-C10D-423D-8C4E-37F2EDE5D362}">
      <dgm:prSet/>
      <dgm:spPr/>
      <dgm:t>
        <a:bodyPr/>
        <a:lstStyle/>
        <a:p>
          <a:endParaRPr lang="en-US"/>
        </a:p>
      </dgm:t>
    </dgm:pt>
    <dgm:pt modelId="{8F4D86BC-AA8B-43DB-B707-3C83872A8247}" type="parTrans" cxnId="{B3609EC5-C10D-423D-8C4E-37F2EDE5D362}">
      <dgm:prSet/>
      <dgm:spPr/>
      <dgm:t>
        <a:bodyPr/>
        <a:lstStyle/>
        <a:p>
          <a:endParaRPr lang="en-US"/>
        </a:p>
      </dgm:t>
    </dgm:pt>
    <dgm:pt modelId="{841561DF-E01F-47C4-BD11-711D4B215C8C}" type="pres">
      <dgm:prSet presAssocID="{E6DC269C-E291-4E1C-9CE1-445D67535F51}" presName="CompostProcess" presStyleCnt="0">
        <dgm:presLayoutVars>
          <dgm:dir/>
          <dgm:resizeHandles val="exact"/>
        </dgm:presLayoutVars>
      </dgm:prSet>
      <dgm:spPr/>
    </dgm:pt>
    <dgm:pt modelId="{18792C29-9DBF-4F50-A339-38D3A9E82A14}" type="pres">
      <dgm:prSet presAssocID="{E6DC269C-E291-4E1C-9CE1-445D67535F51}" presName="arrow" presStyleLbl="bgShp" presStyleIdx="0" presStyleCnt="1"/>
      <dgm:spPr/>
    </dgm:pt>
    <dgm:pt modelId="{7517D70F-CCE5-4619-8F53-87189543128D}" type="pres">
      <dgm:prSet presAssocID="{E6DC269C-E291-4E1C-9CE1-445D67535F51}" presName="linearProcess" presStyleCnt="0"/>
      <dgm:spPr/>
    </dgm:pt>
    <dgm:pt modelId="{EF037891-666B-4466-A332-645927FF11D7}" type="pres">
      <dgm:prSet presAssocID="{6B0CA8F9-58BA-44C3-A44E-1564124C9B71}" presName="text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288C190-B42D-40DD-993C-4F29E04AA0A8}" type="pres">
      <dgm:prSet presAssocID="{95A99AE3-E383-4E3A-8CCE-F12813F7B603}" presName="sibTrans" presStyleCnt="0"/>
      <dgm:spPr/>
    </dgm:pt>
    <dgm:pt modelId="{FE88192D-4C2C-450E-84CE-3161B1286633}" type="pres">
      <dgm:prSet presAssocID="{9C3E35E9-CA55-436A-A2CC-8C1EDC3167AA}" presName="text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33F5FD3-046B-4294-9687-635A8BBC184C}" type="pres">
      <dgm:prSet presAssocID="{2F0A4EC4-8A71-4BB1-AA47-3D4E615506F4}" presName="sibTrans" presStyleCnt="0"/>
      <dgm:spPr/>
    </dgm:pt>
    <dgm:pt modelId="{526162F0-47FE-48C7-AEDF-96F7CE9FAD59}" type="pres">
      <dgm:prSet presAssocID="{210C7B8F-7FA8-4A24-9696-4F717089AEB5}" presName="text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0A0C13F-8759-43A4-BC29-8192687BB43C}" type="pres">
      <dgm:prSet presAssocID="{7EB7A487-37AB-4600-A087-B2F7D0F1E427}" presName="sibTrans" presStyleCnt="0"/>
      <dgm:spPr/>
    </dgm:pt>
    <dgm:pt modelId="{74A5878C-06F1-4199-B3F5-685DAA8F2A82}" type="pres">
      <dgm:prSet presAssocID="{8F07B331-8EFA-460A-BC94-924F31963426}" presName="text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2A8C0FE-1C27-4FDB-9CF1-EC2D13162383}" srcId="{E6DC269C-E291-4E1C-9CE1-445D67535F51}" destId="{9C3E35E9-CA55-436A-A2CC-8C1EDC3167AA}" srcOrd="1" destOrd="0" parTransId="{35C75983-3CE3-4E3A-AEFC-8B9048CDBCB6}" sibTransId="{2F0A4EC4-8A71-4BB1-AA47-3D4E615506F4}"/>
    <dgm:cxn modelId="{8A62ADD5-4297-4EFD-B467-B6E4133F6021}" type="presOf" srcId="{E6DC269C-E291-4E1C-9CE1-445D67535F51}" destId="{841561DF-E01F-47C4-BD11-711D4B215C8C}" srcOrd="0" destOrd="0" presId="urn:microsoft.com/office/officeart/2005/8/layout/hProcess9"/>
    <dgm:cxn modelId="{5508A09A-DD18-4BA4-A60F-2E3B4BA0FB91}" type="presOf" srcId="{210C7B8F-7FA8-4A24-9696-4F717089AEB5}" destId="{526162F0-47FE-48C7-AEDF-96F7CE9FAD59}" srcOrd="0" destOrd="0" presId="urn:microsoft.com/office/officeart/2005/8/layout/hProcess9"/>
    <dgm:cxn modelId="{49CDDF4D-A1EF-4172-9E33-B68AA82FCE26}" srcId="{E6DC269C-E291-4E1C-9CE1-445D67535F51}" destId="{210C7B8F-7FA8-4A24-9696-4F717089AEB5}" srcOrd="2" destOrd="0" parTransId="{CB40225F-56CA-466B-A172-784D1515310C}" sibTransId="{7EB7A487-37AB-4600-A087-B2F7D0F1E427}"/>
    <dgm:cxn modelId="{070AA977-85D8-4F58-9430-C84CC1587BD7}" type="presOf" srcId="{9C3E35E9-CA55-436A-A2CC-8C1EDC3167AA}" destId="{FE88192D-4C2C-450E-84CE-3161B1286633}" srcOrd="0" destOrd="0" presId="urn:microsoft.com/office/officeart/2005/8/layout/hProcess9"/>
    <dgm:cxn modelId="{2F1314B1-C0EE-4F0E-BF31-7B9B84D607A7}" srcId="{E6DC269C-E291-4E1C-9CE1-445D67535F51}" destId="{8F07B331-8EFA-460A-BC94-924F31963426}" srcOrd="3" destOrd="0" parTransId="{71E6929E-B21D-494C-990C-2A7AF709F58E}" sibTransId="{9BA01FA5-EE08-480E-B2F1-BD5B06ACF7E3}"/>
    <dgm:cxn modelId="{B3609EC5-C10D-423D-8C4E-37F2EDE5D362}" srcId="{E6DC269C-E291-4E1C-9CE1-445D67535F51}" destId="{6B0CA8F9-58BA-44C3-A44E-1564124C9B71}" srcOrd="0" destOrd="0" parTransId="{8F4D86BC-AA8B-43DB-B707-3C83872A8247}" sibTransId="{95A99AE3-E383-4E3A-8CCE-F12813F7B603}"/>
    <dgm:cxn modelId="{B379C695-F01D-4933-9A89-BFA980689EAD}" type="presOf" srcId="{6B0CA8F9-58BA-44C3-A44E-1564124C9B71}" destId="{EF037891-666B-4466-A332-645927FF11D7}" srcOrd="0" destOrd="0" presId="urn:microsoft.com/office/officeart/2005/8/layout/hProcess9"/>
    <dgm:cxn modelId="{356CED74-C1FB-4AA5-B3E1-9D87A15C7A38}" type="presOf" srcId="{8F07B331-8EFA-460A-BC94-924F31963426}" destId="{74A5878C-06F1-4199-B3F5-685DAA8F2A82}" srcOrd="0" destOrd="0" presId="urn:microsoft.com/office/officeart/2005/8/layout/hProcess9"/>
    <dgm:cxn modelId="{7A2330FA-0D03-496C-AA06-E6176DAB2566}" type="presParOf" srcId="{841561DF-E01F-47C4-BD11-711D4B215C8C}" destId="{18792C29-9DBF-4F50-A339-38D3A9E82A14}" srcOrd="0" destOrd="0" presId="urn:microsoft.com/office/officeart/2005/8/layout/hProcess9"/>
    <dgm:cxn modelId="{ABCEC332-256D-458C-A191-5072536DAB97}" type="presParOf" srcId="{841561DF-E01F-47C4-BD11-711D4B215C8C}" destId="{7517D70F-CCE5-4619-8F53-87189543128D}" srcOrd="1" destOrd="0" presId="urn:microsoft.com/office/officeart/2005/8/layout/hProcess9"/>
    <dgm:cxn modelId="{C74DABFD-8236-4F5B-9009-E389EA814926}" type="presParOf" srcId="{7517D70F-CCE5-4619-8F53-87189543128D}" destId="{EF037891-666B-4466-A332-645927FF11D7}" srcOrd="0" destOrd="0" presId="urn:microsoft.com/office/officeart/2005/8/layout/hProcess9"/>
    <dgm:cxn modelId="{942745C9-3D16-455F-B0A1-D76A6E5F206F}" type="presParOf" srcId="{7517D70F-CCE5-4619-8F53-87189543128D}" destId="{3288C190-B42D-40DD-993C-4F29E04AA0A8}" srcOrd="1" destOrd="0" presId="urn:microsoft.com/office/officeart/2005/8/layout/hProcess9"/>
    <dgm:cxn modelId="{12EECFAA-E2E5-4FA5-AF60-70D421DCEF9A}" type="presParOf" srcId="{7517D70F-CCE5-4619-8F53-87189543128D}" destId="{FE88192D-4C2C-450E-84CE-3161B1286633}" srcOrd="2" destOrd="0" presId="urn:microsoft.com/office/officeart/2005/8/layout/hProcess9"/>
    <dgm:cxn modelId="{8461410C-3E30-46DD-98FE-ED083EBDEAFA}" type="presParOf" srcId="{7517D70F-CCE5-4619-8F53-87189543128D}" destId="{433F5FD3-046B-4294-9687-635A8BBC184C}" srcOrd="3" destOrd="0" presId="urn:microsoft.com/office/officeart/2005/8/layout/hProcess9"/>
    <dgm:cxn modelId="{C3AEBFF2-7C49-4C92-83CC-D5B371E5CB6B}" type="presParOf" srcId="{7517D70F-CCE5-4619-8F53-87189543128D}" destId="{526162F0-47FE-48C7-AEDF-96F7CE9FAD59}" srcOrd="4" destOrd="0" presId="urn:microsoft.com/office/officeart/2005/8/layout/hProcess9"/>
    <dgm:cxn modelId="{48D4EE04-503C-4DBA-9744-62482F1B9F1D}" type="presParOf" srcId="{7517D70F-CCE5-4619-8F53-87189543128D}" destId="{00A0C13F-8759-43A4-BC29-8192687BB43C}" srcOrd="5" destOrd="0" presId="urn:microsoft.com/office/officeart/2005/8/layout/hProcess9"/>
    <dgm:cxn modelId="{070F67F8-AAB7-4D17-B356-411AF836F17A}" type="presParOf" srcId="{7517D70F-CCE5-4619-8F53-87189543128D}" destId="{74A5878C-06F1-4199-B3F5-685DAA8F2A82}" srcOrd="6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E6DC269C-E291-4E1C-9CE1-445D67535F51}" type="doc">
      <dgm:prSet loTypeId="urn:microsoft.com/office/officeart/2005/8/layout/hProcess9" loCatId="process" qsTypeId="urn:microsoft.com/office/officeart/2005/8/quickstyle/simple1" qsCatId="simple" csTypeId="urn:microsoft.com/office/officeart/2005/8/colors/accent5_4" csCatId="accent5" phldr="1"/>
      <dgm:spPr/>
    </dgm:pt>
    <dgm:pt modelId="{8F07B331-8EFA-460A-BC94-924F31963426}">
      <dgm:prSet phldrT="[Text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Code Quality</a:t>
          </a:r>
          <a:endParaRPr lang="en-US" dirty="0"/>
        </a:p>
      </dgm:t>
    </dgm:pt>
    <dgm:pt modelId="{71E6929E-B21D-494C-990C-2A7AF709F58E}" type="parTrans" cxnId="{2F1314B1-C0EE-4F0E-BF31-7B9B84D607A7}">
      <dgm:prSet/>
      <dgm:spPr/>
      <dgm:t>
        <a:bodyPr/>
        <a:lstStyle/>
        <a:p>
          <a:endParaRPr lang="en-US"/>
        </a:p>
      </dgm:t>
    </dgm:pt>
    <dgm:pt modelId="{9BA01FA5-EE08-480E-B2F1-BD5B06ACF7E3}" type="sibTrans" cxnId="{2F1314B1-C0EE-4F0E-BF31-7B9B84D607A7}">
      <dgm:prSet/>
      <dgm:spPr/>
      <dgm:t>
        <a:bodyPr/>
        <a:lstStyle/>
        <a:p>
          <a:endParaRPr lang="en-US"/>
        </a:p>
      </dgm:t>
    </dgm:pt>
    <dgm:pt modelId="{9C3E35E9-CA55-436A-A2CC-8C1EDC3167AA}">
      <dgm:prSet phldrT="[Text]"/>
      <dgm:spPr/>
      <dgm:t>
        <a:bodyPr/>
        <a:lstStyle/>
        <a:p>
          <a:r>
            <a:rPr lang="en-US" dirty="0" smtClean="0"/>
            <a:t>Test Framework</a:t>
          </a:r>
          <a:endParaRPr lang="en-US" dirty="0"/>
        </a:p>
      </dgm:t>
    </dgm:pt>
    <dgm:pt modelId="{35C75983-3CE3-4E3A-AEFC-8B9048CDBCB6}" type="parTrans" cxnId="{52A8C0FE-1C27-4FDB-9CF1-EC2D13162383}">
      <dgm:prSet/>
      <dgm:spPr/>
      <dgm:t>
        <a:bodyPr/>
        <a:lstStyle/>
        <a:p>
          <a:endParaRPr lang="en-US"/>
        </a:p>
      </dgm:t>
    </dgm:pt>
    <dgm:pt modelId="{2F0A4EC4-8A71-4BB1-AA47-3D4E615506F4}" type="sibTrans" cxnId="{52A8C0FE-1C27-4FDB-9CF1-EC2D13162383}">
      <dgm:prSet/>
      <dgm:spPr/>
      <dgm:t>
        <a:bodyPr/>
        <a:lstStyle/>
        <a:p>
          <a:endParaRPr lang="en-US"/>
        </a:p>
      </dgm:t>
    </dgm:pt>
    <dgm:pt modelId="{210C7B8F-7FA8-4A24-9696-4F717089AEB5}">
      <dgm:prSet phldrT="[Text]"/>
      <dgm:spPr/>
      <dgm:t>
        <a:bodyPr/>
        <a:lstStyle/>
        <a:p>
          <a:r>
            <a:rPr lang="en-US" dirty="0" smtClean="0"/>
            <a:t>TDD</a:t>
          </a:r>
          <a:endParaRPr lang="en-US" dirty="0"/>
        </a:p>
      </dgm:t>
    </dgm:pt>
    <dgm:pt modelId="{CB40225F-56CA-466B-A172-784D1515310C}" type="parTrans" cxnId="{49CDDF4D-A1EF-4172-9E33-B68AA82FCE26}">
      <dgm:prSet/>
      <dgm:spPr/>
      <dgm:t>
        <a:bodyPr/>
        <a:lstStyle/>
        <a:p>
          <a:endParaRPr lang="en-US"/>
        </a:p>
      </dgm:t>
    </dgm:pt>
    <dgm:pt modelId="{7EB7A487-37AB-4600-A087-B2F7D0F1E427}" type="sibTrans" cxnId="{49CDDF4D-A1EF-4172-9E33-B68AA82FCE26}">
      <dgm:prSet/>
      <dgm:spPr/>
      <dgm:t>
        <a:bodyPr/>
        <a:lstStyle/>
        <a:p>
          <a:endParaRPr lang="en-US"/>
        </a:p>
      </dgm:t>
    </dgm:pt>
    <dgm:pt modelId="{6B0CA8F9-58BA-44C3-A44E-1564124C9B71}">
      <dgm:prSet phldrT="[Text]"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>
        <a:solidFill>
          <a:srgbClr val="00556E"/>
        </a:solidFill>
      </dgm:spPr>
      <dgm:t>
        <a:bodyPr/>
        <a:lstStyle/>
        <a:p>
          <a:r>
            <a:rPr lang="en-US" dirty="0" smtClean="0">
              <a:solidFill>
                <a:schemeClr val="bg1"/>
              </a:solidFill>
            </a:rPr>
            <a:t>Test Design</a:t>
          </a:r>
          <a:endParaRPr lang="en-US" dirty="0">
            <a:solidFill>
              <a:schemeClr val="bg1"/>
            </a:solidFill>
          </a:endParaRPr>
        </a:p>
      </dgm:t>
    </dgm:pt>
    <dgm:pt modelId="{95A99AE3-E383-4E3A-8CCE-F12813F7B603}" type="sibTrans" cxnId="{B3609EC5-C10D-423D-8C4E-37F2EDE5D362}">
      <dgm:prSet/>
      <dgm:spPr/>
      <dgm:t>
        <a:bodyPr/>
        <a:lstStyle/>
        <a:p>
          <a:endParaRPr lang="en-US"/>
        </a:p>
      </dgm:t>
    </dgm:pt>
    <dgm:pt modelId="{8F4D86BC-AA8B-43DB-B707-3C83872A8247}" type="parTrans" cxnId="{B3609EC5-C10D-423D-8C4E-37F2EDE5D362}">
      <dgm:prSet/>
      <dgm:spPr/>
      <dgm:t>
        <a:bodyPr/>
        <a:lstStyle/>
        <a:p>
          <a:endParaRPr lang="en-US"/>
        </a:p>
      </dgm:t>
    </dgm:pt>
    <dgm:pt modelId="{841561DF-E01F-47C4-BD11-711D4B215C8C}" type="pres">
      <dgm:prSet presAssocID="{E6DC269C-E291-4E1C-9CE1-445D67535F51}" presName="CompostProcess" presStyleCnt="0">
        <dgm:presLayoutVars>
          <dgm:dir/>
          <dgm:resizeHandles val="exact"/>
        </dgm:presLayoutVars>
      </dgm:prSet>
      <dgm:spPr/>
    </dgm:pt>
    <dgm:pt modelId="{18792C29-9DBF-4F50-A339-38D3A9E82A14}" type="pres">
      <dgm:prSet presAssocID="{E6DC269C-E291-4E1C-9CE1-445D67535F51}" presName="arrow" presStyleLbl="bgShp" presStyleIdx="0" presStyleCnt="1"/>
      <dgm:spPr/>
    </dgm:pt>
    <dgm:pt modelId="{7517D70F-CCE5-4619-8F53-87189543128D}" type="pres">
      <dgm:prSet presAssocID="{E6DC269C-E291-4E1C-9CE1-445D67535F51}" presName="linearProcess" presStyleCnt="0"/>
      <dgm:spPr/>
    </dgm:pt>
    <dgm:pt modelId="{EF037891-666B-4466-A332-645927FF11D7}" type="pres">
      <dgm:prSet presAssocID="{6B0CA8F9-58BA-44C3-A44E-1564124C9B71}" presName="text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288C190-B42D-40DD-993C-4F29E04AA0A8}" type="pres">
      <dgm:prSet presAssocID="{95A99AE3-E383-4E3A-8CCE-F12813F7B603}" presName="sibTrans" presStyleCnt="0"/>
      <dgm:spPr/>
    </dgm:pt>
    <dgm:pt modelId="{FE88192D-4C2C-450E-84CE-3161B1286633}" type="pres">
      <dgm:prSet presAssocID="{9C3E35E9-CA55-436A-A2CC-8C1EDC3167AA}" presName="text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33F5FD3-046B-4294-9687-635A8BBC184C}" type="pres">
      <dgm:prSet presAssocID="{2F0A4EC4-8A71-4BB1-AA47-3D4E615506F4}" presName="sibTrans" presStyleCnt="0"/>
      <dgm:spPr/>
    </dgm:pt>
    <dgm:pt modelId="{526162F0-47FE-48C7-AEDF-96F7CE9FAD59}" type="pres">
      <dgm:prSet presAssocID="{210C7B8F-7FA8-4A24-9696-4F717089AEB5}" presName="text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0A0C13F-8759-43A4-BC29-8192687BB43C}" type="pres">
      <dgm:prSet presAssocID="{7EB7A487-37AB-4600-A087-B2F7D0F1E427}" presName="sibTrans" presStyleCnt="0"/>
      <dgm:spPr/>
    </dgm:pt>
    <dgm:pt modelId="{74A5878C-06F1-4199-B3F5-685DAA8F2A82}" type="pres">
      <dgm:prSet presAssocID="{8F07B331-8EFA-460A-BC94-924F31963426}" presName="text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444DC1E-C93E-4392-98DB-C08DB8810394}" type="presOf" srcId="{8F07B331-8EFA-460A-BC94-924F31963426}" destId="{74A5878C-06F1-4199-B3F5-685DAA8F2A82}" srcOrd="0" destOrd="0" presId="urn:microsoft.com/office/officeart/2005/8/layout/hProcess9"/>
    <dgm:cxn modelId="{AB964B41-5401-4E2A-84FC-6194E640CB6E}" type="presOf" srcId="{6B0CA8F9-58BA-44C3-A44E-1564124C9B71}" destId="{EF037891-666B-4466-A332-645927FF11D7}" srcOrd="0" destOrd="0" presId="urn:microsoft.com/office/officeart/2005/8/layout/hProcess9"/>
    <dgm:cxn modelId="{2F1314B1-C0EE-4F0E-BF31-7B9B84D607A7}" srcId="{E6DC269C-E291-4E1C-9CE1-445D67535F51}" destId="{8F07B331-8EFA-460A-BC94-924F31963426}" srcOrd="3" destOrd="0" parTransId="{71E6929E-B21D-494C-990C-2A7AF709F58E}" sibTransId="{9BA01FA5-EE08-480E-B2F1-BD5B06ACF7E3}"/>
    <dgm:cxn modelId="{C9C5EE92-1797-49B4-A3F0-469F606A58A8}" type="presOf" srcId="{210C7B8F-7FA8-4A24-9696-4F717089AEB5}" destId="{526162F0-47FE-48C7-AEDF-96F7CE9FAD59}" srcOrd="0" destOrd="0" presId="urn:microsoft.com/office/officeart/2005/8/layout/hProcess9"/>
    <dgm:cxn modelId="{35F09576-079D-4AB8-A212-D9A1AA6CE398}" type="presOf" srcId="{9C3E35E9-CA55-436A-A2CC-8C1EDC3167AA}" destId="{FE88192D-4C2C-450E-84CE-3161B1286633}" srcOrd="0" destOrd="0" presId="urn:microsoft.com/office/officeart/2005/8/layout/hProcess9"/>
    <dgm:cxn modelId="{52A8C0FE-1C27-4FDB-9CF1-EC2D13162383}" srcId="{E6DC269C-E291-4E1C-9CE1-445D67535F51}" destId="{9C3E35E9-CA55-436A-A2CC-8C1EDC3167AA}" srcOrd="1" destOrd="0" parTransId="{35C75983-3CE3-4E3A-AEFC-8B9048CDBCB6}" sibTransId="{2F0A4EC4-8A71-4BB1-AA47-3D4E615506F4}"/>
    <dgm:cxn modelId="{5CD7659D-E9CD-449E-9B16-D162BBF305AB}" type="presOf" srcId="{E6DC269C-E291-4E1C-9CE1-445D67535F51}" destId="{841561DF-E01F-47C4-BD11-711D4B215C8C}" srcOrd="0" destOrd="0" presId="urn:microsoft.com/office/officeart/2005/8/layout/hProcess9"/>
    <dgm:cxn modelId="{B3609EC5-C10D-423D-8C4E-37F2EDE5D362}" srcId="{E6DC269C-E291-4E1C-9CE1-445D67535F51}" destId="{6B0CA8F9-58BA-44C3-A44E-1564124C9B71}" srcOrd="0" destOrd="0" parTransId="{8F4D86BC-AA8B-43DB-B707-3C83872A8247}" sibTransId="{95A99AE3-E383-4E3A-8CCE-F12813F7B603}"/>
    <dgm:cxn modelId="{49CDDF4D-A1EF-4172-9E33-B68AA82FCE26}" srcId="{E6DC269C-E291-4E1C-9CE1-445D67535F51}" destId="{210C7B8F-7FA8-4A24-9696-4F717089AEB5}" srcOrd="2" destOrd="0" parTransId="{CB40225F-56CA-466B-A172-784D1515310C}" sibTransId="{7EB7A487-37AB-4600-A087-B2F7D0F1E427}"/>
    <dgm:cxn modelId="{2C156AA9-776B-4FDC-AED9-2BDBC5E793B7}" type="presParOf" srcId="{841561DF-E01F-47C4-BD11-711D4B215C8C}" destId="{18792C29-9DBF-4F50-A339-38D3A9E82A14}" srcOrd="0" destOrd="0" presId="urn:microsoft.com/office/officeart/2005/8/layout/hProcess9"/>
    <dgm:cxn modelId="{D08E7C59-9DD7-478C-A8FE-F69FB1209076}" type="presParOf" srcId="{841561DF-E01F-47C4-BD11-711D4B215C8C}" destId="{7517D70F-CCE5-4619-8F53-87189543128D}" srcOrd="1" destOrd="0" presId="urn:microsoft.com/office/officeart/2005/8/layout/hProcess9"/>
    <dgm:cxn modelId="{6F863E1D-5456-41AC-BE22-D0F1ED413A9F}" type="presParOf" srcId="{7517D70F-CCE5-4619-8F53-87189543128D}" destId="{EF037891-666B-4466-A332-645927FF11D7}" srcOrd="0" destOrd="0" presId="urn:microsoft.com/office/officeart/2005/8/layout/hProcess9"/>
    <dgm:cxn modelId="{F482385A-A4A5-4824-80DE-FD2789F41F13}" type="presParOf" srcId="{7517D70F-CCE5-4619-8F53-87189543128D}" destId="{3288C190-B42D-40DD-993C-4F29E04AA0A8}" srcOrd="1" destOrd="0" presId="urn:microsoft.com/office/officeart/2005/8/layout/hProcess9"/>
    <dgm:cxn modelId="{FAC920A8-30D6-48B9-8DC4-EEE544F660B0}" type="presParOf" srcId="{7517D70F-CCE5-4619-8F53-87189543128D}" destId="{FE88192D-4C2C-450E-84CE-3161B1286633}" srcOrd="2" destOrd="0" presId="urn:microsoft.com/office/officeart/2005/8/layout/hProcess9"/>
    <dgm:cxn modelId="{6CA1B9EB-B3AC-4C54-A8F8-8DA874E46B82}" type="presParOf" srcId="{7517D70F-CCE5-4619-8F53-87189543128D}" destId="{433F5FD3-046B-4294-9687-635A8BBC184C}" srcOrd="3" destOrd="0" presId="urn:microsoft.com/office/officeart/2005/8/layout/hProcess9"/>
    <dgm:cxn modelId="{585E0C3F-45EB-49FC-A94B-13E0CE60ABC1}" type="presParOf" srcId="{7517D70F-CCE5-4619-8F53-87189543128D}" destId="{526162F0-47FE-48C7-AEDF-96F7CE9FAD59}" srcOrd="4" destOrd="0" presId="urn:microsoft.com/office/officeart/2005/8/layout/hProcess9"/>
    <dgm:cxn modelId="{69939167-2B42-4E6F-8B1D-73AEEA668A73}" type="presParOf" srcId="{7517D70F-CCE5-4619-8F53-87189543128D}" destId="{00A0C13F-8759-43A4-BC29-8192687BB43C}" srcOrd="5" destOrd="0" presId="urn:microsoft.com/office/officeart/2005/8/layout/hProcess9"/>
    <dgm:cxn modelId="{939674D3-89DF-41CC-B3BB-A53A8A548465}" type="presParOf" srcId="{7517D70F-CCE5-4619-8F53-87189543128D}" destId="{74A5878C-06F1-4199-B3F5-685DAA8F2A82}" srcOrd="6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6DC269C-E291-4E1C-9CE1-445D67535F51}" type="doc">
      <dgm:prSet loTypeId="urn:microsoft.com/office/officeart/2005/8/layout/hProcess9" loCatId="process" qsTypeId="urn:microsoft.com/office/officeart/2005/8/quickstyle/simple1" qsCatId="simple" csTypeId="urn:microsoft.com/office/officeart/2005/8/colors/accent5_4" csCatId="accent5" phldr="1"/>
      <dgm:spPr/>
    </dgm:pt>
    <dgm:pt modelId="{6B0CA8F9-58BA-44C3-A44E-1564124C9B71}">
      <dgm:prSet phldrT="[Text]"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Test Design</a:t>
          </a:r>
          <a:endParaRPr lang="en-US" dirty="0"/>
        </a:p>
      </dgm:t>
    </dgm:pt>
    <dgm:pt modelId="{8F4D86BC-AA8B-43DB-B707-3C83872A8247}" type="parTrans" cxnId="{B3609EC5-C10D-423D-8C4E-37F2EDE5D362}">
      <dgm:prSet/>
      <dgm:spPr/>
      <dgm:t>
        <a:bodyPr/>
        <a:lstStyle/>
        <a:p>
          <a:endParaRPr lang="en-US"/>
        </a:p>
      </dgm:t>
    </dgm:pt>
    <dgm:pt modelId="{95A99AE3-E383-4E3A-8CCE-F12813F7B603}" type="sibTrans" cxnId="{B3609EC5-C10D-423D-8C4E-37F2EDE5D362}">
      <dgm:prSet/>
      <dgm:spPr/>
      <dgm:t>
        <a:bodyPr/>
        <a:lstStyle/>
        <a:p>
          <a:endParaRPr lang="en-US"/>
        </a:p>
      </dgm:t>
    </dgm:pt>
    <dgm:pt modelId="{8F07B331-8EFA-460A-BC94-924F31963426}">
      <dgm:prSet phldrT="[Text]"/>
      <dgm:spPr/>
      <dgm:t>
        <a:bodyPr/>
        <a:lstStyle/>
        <a:p>
          <a:r>
            <a:rPr lang="en-US" dirty="0" smtClean="0"/>
            <a:t>Code Quality</a:t>
          </a:r>
          <a:endParaRPr lang="en-US" dirty="0"/>
        </a:p>
      </dgm:t>
    </dgm:pt>
    <dgm:pt modelId="{71E6929E-B21D-494C-990C-2A7AF709F58E}" type="parTrans" cxnId="{2F1314B1-C0EE-4F0E-BF31-7B9B84D607A7}">
      <dgm:prSet/>
      <dgm:spPr/>
      <dgm:t>
        <a:bodyPr/>
        <a:lstStyle/>
        <a:p>
          <a:endParaRPr lang="en-US"/>
        </a:p>
      </dgm:t>
    </dgm:pt>
    <dgm:pt modelId="{9BA01FA5-EE08-480E-B2F1-BD5B06ACF7E3}" type="sibTrans" cxnId="{2F1314B1-C0EE-4F0E-BF31-7B9B84D607A7}">
      <dgm:prSet/>
      <dgm:spPr/>
      <dgm:t>
        <a:bodyPr/>
        <a:lstStyle/>
        <a:p>
          <a:endParaRPr lang="en-US"/>
        </a:p>
      </dgm:t>
    </dgm:pt>
    <dgm:pt modelId="{9C3E35E9-CA55-436A-A2CC-8C1EDC3167AA}">
      <dgm:prSet phldrT="[Text]"/>
      <dgm:spPr/>
      <dgm:t>
        <a:bodyPr/>
        <a:lstStyle/>
        <a:p>
          <a:r>
            <a:rPr lang="en-US" dirty="0" smtClean="0"/>
            <a:t>Test Framework</a:t>
          </a:r>
          <a:endParaRPr lang="en-US" dirty="0"/>
        </a:p>
      </dgm:t>
    </dgm:pt>
    <dgm:pt modelId="{35C75983-3CE3-4E3A-AEFC-8B9048CDBCB6}" type="parTrans" cxnId="{52A8C0FE-1C27-4FDB-9CF1-EC2D13162383}">
      <dgm:prSet/>
      <dgm:spPr/>
      <dgm:t>
        <a:bodyPr/>
        <a:lstStyle/>
        <a:p>
          <a:endParaRPr lang="en-US"/>
        </a:p>
      </dgm:t>
    </dgm:pt>
    <dgm:pt modelId="{2F0A4EC4-8A71-4BB1-AA47-3D4E615506F4}" type="sibTrans" cxnId="{52A8C0FE-1C27-4FDB-9CF1-EC2D13162383}">
      <dgm:prSet/>
      <dgm:spPr/>
      <dgm:t>
        <a:bodyPr/>
        <a:lstStyle/>
        <a:p>
          <a:endParaRPr lang="en-US"/>
        </a:p>
      </dgm:t>
    </dgm:pt>
    <dgm:pt modelId="{210C7B8F-7FA8-4A24-9696-4F717089AEB5}">
      <dgm:prSet phldrT="[Text]"/>
      <dgm:spPr/>
      <dgm:t>
        <a:bodyPr/>
        <a:lstStyle/>
        <a:p>
          <a:r>
            <a:rPr lang="en-US" dirty="0" smtClean="0"/>
            <a:t>TDD</a:t>
          </a:r>
          <a:endParaRPr lang="en-US" dirty="0"/>
        </a:p>
      </dgm:t>
    </dgm:pt>
    <dgm:pt modelId="{CB40225F-56CA-466B-A172-784D1515310C}" type="parTrans" cxnId="{49CDDF4D-A1EF-4172-9E33-B68AA82FCE26}">
      <dgm:prSet/>
      <dgm:spPr/>
      <dgm:t>
        <a:bodyPr/>
        <a:lstStyle/>
        <a:p>
          <a:endParaRPr lang="en-US"/>
        </a:p>
      </dgm:t>
    </dgm:pt>
    <dgm:pt modelId="{7EB7A487-37AB-4600-A087-B2F7D0F1E427}" type="sibTrans" cxnId="{49CDDF4D-A1EF-4172-9E33-B68AA82FCE26}">
      <dgm:prSet/>
      <dgm:spPr/>
      <dgm:t>
        <a:bodyPr/>
        <a:lstStyle/>
        <a:p>
          <a:endParaRPr lang="en-US"/>
        </a:p>
      </dgm:t>
    </dgm:pt>
    <dgm:pt modelId="{841561DF-E01F-47C4-BD11-711D4B215C8C}" type="pres">
      <dgm:prSet presAssocID="{E6DC269C-E291-4E1C-9CE1-445D67535F51}" presName="CompostProcess" presStyleCnt="0">
        <dgm:presLayoutVars>
          <dgm:dir/>
          <dgm:resizeHandles val="exact"/>
        </dgm:presLayoutVars>
      </dgm:prSet>
      <dgm:spPr/>
    </dgm:pt>
    <dgm:pt modelId="{18792C29-9DBF-4F50-A339-38D3A9E82A14}" type="pres">
      <dgm:prSet presAssocID="{E6DC269C-E291-4E1C-9CE1-445D67535F51}" presName="arrow" presStyleLbl="bgShp" presStyleIdx="0" presStyleCnt="1"/>
      <dgm:spPr/>
    </dgm:pt>
    <dgm:pt modelId="{7517D70F-CCE5-4619-8F53-87189543128D}" type="pres">
      <dgm:prSet presAssocID="{E6DC269C-E291-4E1C-9CE1-445D67535F51}" presName="linearProcess" presStyleCnt="0"/>
      <dgm:spPr/>
    </dgm:pt>
    <dgm:pt modelId="{EF037891-666B-4466-A332-645927FF11D7}" type="pres">
      <dgm:prSet presAssocID="{6B0CA8F9-58BA-44C3-A44E-1564124C9B71}" presName="text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288C190-B42D-40DD-993C-4F29E04AA0A8}" type="pres">
      <dgm:prSet presAssocID="{95A99AE3-E383-4E3A-8CCE-F12813F7B603}" presName="sibTrans" presStyleCnt="0"/>
      <dgm:spPr/>
    </dgm:pt>
    <dgm:pt modelId="{FE88192D-4C2C-450E-84CE-3161B1286633}" type="pres">
      <dgm:prSet presAssocID="{9C3E35E9-CA55-436A-A2CC-8C1EDC3167AA}" presName="text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33F5FD3-046B-4294-9687-635A8BBC184C}" type="pres">
      <dgm:prSet presAssocID="{2F0A4EC4-8A71-4BB1-AA47-3D4E615506F4}" presName="sibTrans" presStyleCnt="0"/>
      <dgm:spPr/>
    </dgm:pt>
    <dgm:pt modelId="{526162F0-47FE-48C7-AEDF-96F7CE9FAD59}" type="pres">
      <dgm:prSet presAssocID="{210C7B8F-7FA8-4A24-9696-4F717089AEB5}" presName="text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0A0C13F-8759-43A4-BC29-8192687BB43C}" type="pres">
      <dgm:prSet presAssocID="{7EB7A487-37AB-4600-A087-B2F7D0F1E427}" presName="sibTrans" presStyleCnt="0"/>
      <dgm:spPr/>
    </dgm:pt>
    <dgm:pt modelId="{74A5878C-06F1-4199-B3F5-685DAA8F2A82}" type="pres">
      <dgm:prSet presAssocID="{8F07B331-8EFA-460A-BC94-924F31963426}" presName="text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F1314B1-C0EE-4F0E-BF31-7B9B84D607A7}" srcId="{E6DC269C-E291-4E1C-9CE1-445D67535F51}" destId="{8F07B331-8EFA-460A-BC94-924F31963426}" srcOrd="3" destOrd="0" parTransId="{71E6929E-B21D-494C-990C-2A7AF709F58E}" sibTransId="{9BA01FA5-EE08-480E-B2F1-BD5B06ACF7E3}"/>
    <dgm:cxn modelId="{3EBD5AE9-60D7-49DA-B5D9-8C94940B2AE5}" type="presOf" srcId="{8F07B331-8EFA-460A-BC94-924F31963426}" destId="{74A5878C-06F1-4199-B3F5-685DAA8F2A82}" srcOrd="0" destOrd="0" presId="urn:microsoft.com/office/officeart/2005/8/layout/hProcess9"/>
    <dgm:cxn modelId="{A8ECAD9E-5996-4A61-B41D-66E13AB8D28A}" type="presOf" srcId="{210C7B8F-7FA8-4A24-9696-4F717089AEB5}" destId="{526162F0-47FE-48C7-AEDF-96F7CE9FAD59}" srcOrd="0" destOrd="0" presId="urn:microsoft.com/office/officeart/2005/8/layout/hProcess9"/>
    <dgm:cxn modelId="{52A8C0FE-1C27-4FDB-9CF1-EC2D13162383}" srcId="{E6DC269C-E291-4E1C-9CE1-445D67535F51}" destId="{9C3E35E9-CA55-436A-A2CC-8C1EDC3167AA}" srcOrd="1" destOrd="0" parTransId="{35C75983-3CE3-4E3A-AEFC-8B9048CDBCB6}" sibTransId="{2F0A4EC4-8A71-4BB1-AA47-3D4E615506F4}"/>
    <dgm:cxn modelId="{F3CB0B6C-93E7-4A0C-AAF9-A6546939BE74}" type="presOf" srcId="{9C3E35E9-CA55-436A-A2CC-8C1EDC3167AA}" destId="{FE88192D-4C2C-450E-84CE-3161B1286633}" srcOrd="0" destOrd="0" presId="urn:microsoft.com/office/officeart/2005/8/layout/hProcess9"/>
    <dgm:cxn modelId="{371F68AA-2107-4020-8086-EA965BC259E8}" type="presOf" srcId="{6B0CA8F9-58BA-44C3-A44E-1564124C9B71}" destId="{EF037891-666B-4466-A332-645927FF11D7}" srcOrd="0" destOrd="0" presId="urn:microsoft.com/office/officeart/2005/8/layout/hProcess9"/>
    <dgm:cxn modelId="{B3609EC5-C10D-423D-8C4E-37F2EDE5D362}" srcId="{E6DC269C-E291-4E1C-9CE1-445D67535F51}" destId="{6B0CA8F9-58BA-44C3-A44E-1564124C9B71}" srcOrd="0" destOrd="0" parTransId="{8F4D86BC-AA8B-43DB-B707-3C83872A8247}" sibTransId="{95A99AE3-E383-4E3A-8CCE-F12813F7B603}"/>
    <dgm:cxn modelId="{49CDDF4D-A1EF-4172-9E33-B68AA82FCE26}" srcId="{E6DC269C-E291-4E1C-9CE1-445D67535F51}" destId="{210C7B8F-7FA8-4A24-9696-4F717089AEB5}" srcOrd="2" destOrd="0" parTransId="{CB40225F-56CA-466B-A172-784D1515310C}" sibTransId="{7EB7A487-37AB-4600-A087-B2F7D0F1E427}"/>
    <dgm:cxn modelId="{64366E70-FBC4-4A67-A203-42D439A5C6F2}" type="presOf" srcId="{E6DC269C-E291-4E1C-9CE1-445D67535F51}" destId="{841561DF-E01F-47C4-BD11-711D4B215C8C}" srcOrd="0" destOrd="0" presId="urn:microsoft.com/office/officeart/2005/8/layout/hProcess9"/>
    <dgm:cxn modelId="{E85073C4-B7AE-4FE0-A06A-0665F8E92F1A}" type="presParOf" srcId="{841561DF-E01F-47C4-BD11-711D4B215C8C}" destId="{18792C29-9DBF-4F50-A339-38D3A9E82A14}" srcOrd="0" destOrd="0" presId="urn:microsoft.com/office/officeart/2005/8/layout/hProcess9"/>
    <dgm:cxn modelId="{08A485DD-B0FE-4E0B-9B41-89C50357C300}" type="presParOf" srcId="{841561DF-E01F-47C4-BD11-711D4B215C8C}" destId="{7517D70F-CCE5-4619-8F53-87189543128D}" srcOrd="1" destOrd="0" presId="urn:microsoft.com/office/officeart/2005/8/layout/hProcess9"/>
    <dgm:cxn modelId="{2A3BAAD2-71AC-40EB-8C59-F9191ED27C7E}" type="presParOf" srcId="{7517D70F-CCE5-4619-8F53-87189543128D}" destId="{EF037891-666B-4466-A332-645927FF11D7}" srcOrd="0" destOrd="0" presId="urn:microsoft.com/office/officeart/2005/8/layout/hProcess9"/>
    <dgm:cxn modelId="{94E982D0-CE68-4E83-B56B-556704BA7526}" type="presParOf" srcId="{7517D70F-CCE5-4619-8F53-87189543128D}" destId="{3288C190-B42D-40DD-993C-4F29E04AA0A8}" srcOrd="1" destOrd="0" presId="urn:microsoft.com/office/officeart/2005/8/layout/hProcess9"/>
    <dgm:cxn modelId="{1730CB73-425D-40FB-BA99-746650BA26B2}" type="presParOf" srcId="{7517D70F-CCE5-4619-8F53-87189543128D}" destId="{FE88192D-4C2C-450E-84CE-3161B1286633}" srcOrd="2" destOrd="0" presId="urn:microsoft.com/office/officeart/2005/8/layout/hProcess9"/>
    <dgm:cxn modelId="{4D2F9928-5247-4DC1-A7B2-ED7965960A3B}" type="presParOf" srcId="{7517D70F-CCE5-4619-8F53-87189543128D}" destId="{433F5FD3-046B-4294-9687-635A8BBC184C}" srcOrd="3" destOrd="0" presId="urn:microsoft.com/office/officeart/2005/8/layout/hProcess9"/>
    <dgm:cxn modelId="{624AFA1B-AD87-41EE-A9DD-6C2AF76E4042}" type="presParOf" srcId="{7517D70F-CCE5-4619-8F53-87189543128D}" destId="{526162F0-47FE-48C7-AEDF-96F7CE9FAD59}" srcOrd="4" destOrd="0" presId="urn:microsoft.com/office/officeart/2005/8/layout/hProcess9"/>
    <dgm:cxn modelId="{76E38C4B-F67C-4ED2-9548-62B1B941ACCA}" type="presParOf" srcId="{7517D70F-CCE5-4619-8F53-87189543128D}" destId="{00A0C13F-8759-43A4-BC29-8192687BB43C}" srcOrd="5" destOrd="0" presId="urn:microsoft.com/office/officeart/2005/8/layout/hProcess9"/>
    <dgm:cxn modelId="{D04D5486-CB12-4110-BB02-A3A521AE8C70}" type="presParOf" srcId="{7517D70F-CCE5-4619-8F53-87189543128D}" destId="{74A5878C-06F1-4199-B3F5-685DAA8F2A82}" srcOrd="6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6DC269C-E291-4E1C-9CE1-445D67535F51}" type="doc">
      <dgm:prSet loTypeId="urn:microsoft.com/office/officeart/2005/8/layout/hProcess9" loCatId="process" qsTypeId="urn:microsoft.com/office/officeart/2005/8/quickstyle/simple1" qsCatId="simple" csTypeId="urn:microsoft.com/office/officeart/2005/8/colors/accent5_4" csCatId="accent5" phldr="1"/>
      <dgm:spPr/>
    </dgm:pt>
    <dgm:pt modelId="{6B0CA8F9-58BA-44C3-A44E-1564124C9B71}">
      <dgm:prSet phldrT="[Text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Test Design</a:t>
          </a:r>
          <a:endParaRPr lang="en-US" dirty="0"/>
        </a:p>
      </dgm:t>
    </dgm:pt>
    <dgm:pt modelId="{8F4D86BC-AA8B-43DB-B707-3C83872A8247}" type="parTrans" cxnId="{B3609EC5-C10D-423D-8C4E-37F2EDE5D362}">
      <dgm:prSet/>
      <dgm:spPr/>
      <dgm:t>
        <a:bodyPr/>
        <a:lstStyle/>
        <a:p>
          <a:endParaRPr lang="en-US"/>
        </a:p>
      </dgm:t>
    </dgm:pt>
    <dgm:pt modelId="{95A99AE3-E383-4E3A-8CCE-F12813F7B603}" type="sibTrans" cxnId="{B3609EC5-C10D-423D-8C4E-37F2EDE5D362}">
      <dgm:prSet/>
      <dgm:spPr/>
      <dgm:t>
        <a:bodyPr/>
        <a:lstStyle/>
        <a:p>
          <a:endParaRPr lang="en-US"/>
        </a:p>
      </dgm:t>
    </dgm:pt>
    <dgm:pt modelId="{8F07B331-8EFA-460A-BC94-924F31963426}">
      <dgm:prSet phldrT="[Text]"/>
      <dgm:spPr/>
      <dgm:t>
        <a:bodyPr/>
        <a:lstStyle/>
        <a:p>
          <a:r>
            <a:rPr lang="en-US" dirty="0" smtClean="0"/>
            <a:t>Code Quality</a:t>
          </a:r>
          <a:endParaRPr lang="en-US" dirty="0"/>
        </a:p>
      </dgm:t>
    </dgm:pt>
    <dgm:pt modelId="{71E6929E-B21D-494C-990C-2A7AF709F58E}" type="parTrans" cxnId="{2F1314B1-C0EE-4F0E-BF31-7B9B84D607A7}">
      <dgm:prSet/>
      <dgm:spPr/>
      <dgm:t>
        <a:bodyPr/>
        <a:lstStyle/>
        <a:p>
          <a:endParaRPr lang="en-US"/>
        </a:p>
      </dgm:t>
    </dgm:pt>
    <dgm:pt modelId="{9BA01FA5-EE08-480E-B2F1-BD5B06ACF7E3}" type="sibTrans" cxnId="{2F1314B1-C0EE-4F0E-BF31-7B9B84D607A7}">
      <dgm:prSet/>
      <dgm:spPr/>
      <dgm:t>
        <a:bodyPr/>
        <a:lstStyle/>
        <a:p>
          <a:endParaRPr lang="en-US"/>
        </a:p>
      </dgm:t>
    </dgm:pt>
    <dgm:pt modelId="{9C3E35E9-CA55-436A-A2CC-8C1EDC3167AA}">
      <dgm:prSet phldrT="[Text]"/>
      <dgm:spPr/>
      <dgm:t>
        <a:bodyPr/>
        <a:lstStyle/>
        <a:p>
          <a:r>
            <a:rPr lang="en-US" dirty="0" smtClean="0"/>
            <a:t>Test Framework</a:t>
          </a:r>
          <a:endParaRPr lang="en-US" dirty="0"/>
        </a:p>
      </dgm:t>
    </dgm:pt>
    <dgm:pt modelId="{35C75983-3CE3-4E3A-AEFC-8B9048CDBCB6}" type="parTrans" cxnId="{52A8C0FE-1C27-4FDB-9CF1-EC2D13162383}">
      <dgm:prSet/>
      <dgm:spPr/>
      <dgm:t>
        <a:bodyPr/>
        <a:lstStyle/>
        <a:p>
          <a:endParaRPr lang="en-US"/>
        </a:p>
      </dgm:t>
    </dgm:pt>
    <dgm:pt modelId="{2F0A4EC4-8A71-4BB1-AA47-3D4E615506F4}" type="sibTrans" cxnId="{52A8C0FE-1C27-4FDB-9CF1-EC2D13162383}">
      <dgm:prSet/>
      <dgm:spPr/>
      <dgm:t>
        <a:bodyPr/>
        <a:lstStyle/>
        <a:p>
          <a:endParaRPr lang="en-US"/>
        </a:p>
      </dgm:t>
    </dgm:pt>
    <dgm:pt modelId="{210C7B8F-7FA8-4A24-9696-4F717089AEB5}">
      <dgm:prSet phldrT="[Text]"/>
      <dgm:spPr/>
      <dgm:t>
        <a:bodyPr/>
        <a:lstStyle/>
        <a:p>
          <a:r>
            <a:rPr lang="en-US" dirty="0" smtClean="0"/>
            <a:t>TDD</a:t>
          </a:r>
          <a:endParaRPr lang="en-US" dirty="0"/>
        </a:p>
      </dgm:t>
    </dgm:pt>
    <dgm:pt modelId="{CB40225F-56CA-466B-A172-784D1515310C}" type="parTrans" cxnId="{49CDDF4D-A1EF-4172-9E33-B68AA82FCE26}">
      <dgm:prSet/>
      <dgm:spPr/>
      <dgm:t>
        <a:bodyPr/>
        <a:lstStyle/>
        <a:p>
          <a:endParaRPr lang="en-US"/>
        </a:p>
      </dgm:t>
    </dgm:pt>
    <dgm:pt modelId="{7EB7A487-37AB-4600-A087-B2F7D0F1E427}" type="sibTrans" cxnId="{49CDDF4D-A1EF-4172-9E33-B68AA82FCE26}">
      <dgm:prSet/>
      <dgm:spPr/>
      <dgm:t>
        <a:bodyPr/>
        <a:lstStyle/>
        <a:p>
          <a:endParaRPr lang="en-US"/>
        </a:p>
      </dgm:t>
    </dgm:pt>
    <dgm:pt modelId="{841561DF-E01F-47C4-BD11-711D4B215C8C}" type="pres">
      <dgm:prSet presAssocID="{E6DC269C-E291-4E1C-9CE1-445D67535F51}" presName="CompostProcess" presStyleCnt="0">
        <dgm:presLayoutVars>
          <dgm:dir/>
          <dgm:resizeHandles val="exact"/>
        </dgm:presLayoutVars>
      </dgm:prSet>
      <dgm:spPr/>
    </dgm:pt>
    <dgm:pt modelId="{18792C29-9DBF-4F50-A339-38D3A9E82A14}" type="pres">
      <dgm:prSet presAssocID="{E6DC269C-E291-4E1C-9CE1-445D67535F51}" presName="arrow" presStyleLbl="bgShp" presStyleIdx="0" presStyleCnt="1"/>
      <dgm:spPr/>
    </dgm:pt>
    <dgm:pt modelId="{7517D70F-CCE5-4619-8F53-87189543128D}" type="pres">
      <dgm:prSet presAssocID="{E6DC269C-E291-4E1C-9CE1-445D67535F51}" presName="linearProcess" presStyleCnt="0"/>
      <dgm:spPr/>
    </dgm:pt>
    <dgm:pt modelId="{EF037891-666B-4466-A332-645927FF11D7}" type="pres">
      <dgm:prSet presAssocID="{6B0CA8F9-58BA-44C3-A44E-1564124C9B71}" presName="text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288C190-B42D-40DD-993C-4F29E04AA0A8}" type="pres">
      <dgm:prSet presAssocID="{95A99AE3-E383-4E3A-8CCE-F12813F7B603}" presName="sibTrans" presStyleCnt="0"/>
      <dgm:spPr/>
    </dgm:pt>
    <dgm:pt modelId="{FE88192D-4C2C-450E-84CE-3161B1286633}" type="pres">
      <dgm:prSet presAssocID="{9C3E35E9-CA55-436A-A2CC-8C1EDC3167AA}" presName="text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33F5FD3-046B-4294-9687-635A8BBC184C}" type="pres">
      <dgm:prSet presAssocID="{2F0A4EC4-8A71-4BB1-AA47-3D4E615506F4}" presName="sibTrans" presStyleCnt="0"/>
      <dgm:spPr/>
    </dgm:pt>
    <dgm:pt modelId="{526162F0-47FE-48C7-AEDF-96F7CE9FAD59}" type="pres">
      <dgm:prSet presAssocID="{210C7B8F-7FA8-4A24-9696-4F717089AEB5}" presName="text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0A0C13F-8759-43A4-BC29-8192687BB43C}" type="pres">
      <dgm:prSet presAssocID="{7EB7A487-37AB-4600-A087-B2F7D0F1E427}" presName="sibTrans" presStyleCnt="0"/>
      <dgm:spPr/>
    </dgm:pt>
    <dgm:pt modelId="{74A5878C-06F1-4199-B3F5-685DAA8F2A82}" type="pres">
      <dgm:prSet presAssocID="{8F07B331-8EFA-460A-BC94-924F31963426}" presName="text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2A8C0FE-1C27-4FDB-9CF1-EC2D13162383}" srcId="{E6DC269C-E291-4E1C-9CE1-445D67535F51}" destId="{9C3E35E9-CA55-436A-A2CC-8C1EDC3167AA}" srcOrd="1" destOrd="0" parTransId="{35C75983-3CE3-4E3A-AEFC-8B9048CDBCB6}" sibTransId="{2F0A4EC4-8A71-4BB1-AA47-3D4E615506F4}"/>
    <dgm:cxn modelId="{E29EE66B-DA98-4462-9B5F-AC876E9E5B9D}" type="presOf" srcId="{6B0CA8F9-58BA-44C3-A44E-1564124C9B71}" destId="{EF037891-666B-4466-A332-645927FF11D7}" srcOrd="0" destOrd="0" presId="urn:microsoft.com/office/officeart/2005/8/layout/hProcess9"/>
    <dgm:cxn modelId="{49CDDF4D-A1EF-4172-9E33-B68AA82FCE26}" srcId="{E6DC269C-E291-4E1C-9CE1-445D67535F51}" destId="{210C7B8F-7FA8-4A24-9696-4F717089AEB5}" srcOrd="2" destOrd="0" parTransId="{CB40225F-56CA-466B-A172-784D1515310C}" sibTransId="{7EB7A487-37AB-4600-A087-B2F7D0F1E427}"/>
    <dgm:cxn modelId="{93C69EF7-992B-4C75-AC6B-D346B6A35E24}" type="presOf" srcId="{9C3E35E9-CA55-436A-A2CC-8C1EDC3167AA}" destId="{FE88192D-4C2C-450E-84CE-3161B1286633}" srcOrd="0" destOrd="0" presId="urn:microsoft.com/office/officeart/2005/8/layout/hProcess9"/>
    <dgm:cxn modelId="{2F1314B1-C0EE-4F0E-BF31-7B9B84D607A7}" srcId="{E6DC269C-E291-4E1C-9CE1-445D67535F51}" destId="{8F07B331-8EFA-460A-BC94-924F31963426}" srcOrd="3" destOrd="0" parTransId="{71E6929E-B21D-494C-990C-2A7AF709F58E}" sibTransId="{9BA01FA5-EE08-480E-B2F1-BD5B06ACF7E3}"/>
    <dgm:cxn modelId="{06836883-6452-4FC8-BDE5-E18D78F06744}" type="presOf" srcId="{210C7B8F-7FA8-4A24-9696-4F717089AEB5}" destId="{526162F0-47FE-48C7-AEDF-96F7CE9FAD59}" srcOrd="0" destOrd="0" presId="urn:microsoft.com/office/officeart/2005/8/layout/hProcess9"/>
    <dgm:cxn modelId="{D9DAE2EC-E0C0-4129-BB16-EC7F417D6377}" type="presOf" srcId="{8F07B331-8EFA-460A-BC94-924F31963426}" destId="{74A5878C-06F1-4199-B3F5-685DAA8F2A82}" srcOrd="0" destOrd="0" presId="urn:microsoft.com/office/officeart/2005/8/layout/hProcess9"/>
    <dgm:cxn modelId="{39EC52B2-5904-4256-AA30-E4E78259B3AC}" type="presOf" srcId="{E6DC269C-E291-4E1C-9CE1-445D67535F51}" destId="{841561DF-E01F-47C4-BD11-711D4B215C8C}" srcOrd="0" destOrd="0" presId="urn:microsoft.com/office/officeart/2005/8/layout/hProcess9"/>
    <dgm:cxn modelId="{B3609EC5-C10D-423D-8C4E-37F2EDE5D362}" srcId="{E6DC269C-E291-4E1C-9CE1-445D67535F51}" destId="{6B0CA8F9-58BA-44C3-A44E-1564124C9B71}" srcOrd="0" destOrd="0" parTransId="{8F4D86BC-AA8B-43DB-B707-3C83872A8247}" sibTransId="{95A99AE3-E383-4E3A-8CCE-F12813F7B603}"/>
    <dgm:cxn modelId="{385A3E49-02B5-4FF0-BBF7-F65301933B7B}" type="presParOf" srcId="{841561DF-E01F-47C4-BD11-711D4B215C8C}" destId="{18792C29-9DBF-4F50-A339-38D3A9E82A14}" srcOrd="0" destOrd="0" presId="urn:microsoft.com/office/officeart/2005/8/layout/hProcess9"/>
    <dgm:cxn modelId="{32FA65AD-23B2-474F-B015-A3824B749DCA}" type="presParOf" srcId="{841561DF-E01F-47C4-BD11-711D4B215C8C}" destId="{7517D70F-CCE5-4619-8F53-87189543128D}" srcOrd="1" destOrd="0" presId="urn:microsoft.com/office/officeart/2005/8/layout/hProcess9"/>
    <dgm:cxn modelId="{42ED5894-3B6A-4C98-BCD6-011415AFA15B}" type="presParOf" srcId="{7517D70F-CCE5-4619-8F53-87189543128D}" destId="{EF037891-666B-4466-A332-645927FF11D7}" srcOrd="0" destOrd="0" presId="urn:microsoft.com/office/officeart/2005/8/layout/hProcess9"/>
    <dgm:cxn modelId="{BC85A51F-92C2-49F4-BDBB-23BBBD143B04}" type="presParOf" srcId="{7517D70F-CCE5-4619-8F53-87189543128D}" destId="{3288C190-B42D-40DD-993C-4F29E04AA0A8}" srcOrd="1" destOrd="0" presId="urn:microsoft.com/office/officeart/2005/8/layout/hProcess9"/>
    <dgm:cxn modelId="{C6935980-80C3-4FC4-B8CB-CE43F3EAA0D7}" type="presParOf" srcId="{7517D70F-CCE5-4619-8F53-87189543128D}" destId="{FE88192D-4C2C-450E-84CE-3161B1286633}" srcOrd="2" destOrd="0" presId="urn:microsoft.com/office/officeart/2005/8/layout/hProcess9"/>
    <dgm:cxn modelId="{D0833E65-BD5E-425B-A2A4-B3BE0408B14D}" type="presParOf" srcId="{7517D70F-CCE5-4619-8F53-87189543128D}" destId="{433F5FD3-046B-4294-9687-635A8BBC184C}" srcOrd="3" destOrd="0" presId="urn:microsoft.com/office/officeart/2005/8/layout/hProcess9"/>
    <dgm:cxn modelId="{BA7E90FE-89B9-4D8F-9B83-3EF3580C165A}" type="presParOf" srcId="{7517D70F-CCE5-4619-8F53-87189543128D}" destId="{526162F0-47FE-48C7-AEDF-96F7CE9FAD59}" srcOrd="4" destOrd="0" presId="urn:microsoft.com/office/officeart/2005/8/layout/hProcess9"/>
    <dgm:cxn modelId="{63A1D1CF-5911-4971-A46C-BA027B100B24}" type="presParOf" srcId="{7517D70F-CCE5-4619-8F53-87189543128D}" destId="{00A0C13F-8759-43A4-BC29-8192687BB43C}" srcOrd="5" destOrd="0" presId="urn:microsoft.com/office/officeart/2005/8/layout/hProcess9"/>
    <dgm:cxn modelId="{8888A077-955D-4F8B-A3D5-8F43F03E76FC}" type="presParOf" srcId="{7517D70F-CCE5-4619-8F53-87189543128D}" destId="{74A5878C-06F1-4199-B3F5-685DAA8F2A82}" srcOrd="6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6DC269C-E291-4E1C-9CE1-445D67535F51}" type="doc">
      <dgm:prSet loTypeId="urn:microsoft.com/office/officeart/2005/8/layout/hProcess9" loCatId="process" qsTypeId="urn:microsoft.com/office/officeart/2005/8/quickstyle/simple1" qsCatId="simple" csTypeId="urn:microsoft.com/office/officeart/2005/8/colors/accent5_4" csCatId="accent5" phldr="1"/>
      <dgm:spPr/>
    </dgm:pt>
    <dgm:pt modelId="{6B0CA8F9-58BA-44C3-A44E-1564124C9B71}">
      <dgm:prSet phldrT="[Text]"/>
      <dgm:spPr/>
      <dgm:t>
        <a:bodyPr/>
        <a:lstStyle/>
        <a:p>
          <a:r>
            <a:rPr lang="en-US" dirty="0" smtClean="0"/>
            <a:t>Test Design</a:t>
          </a:r>
          <a:endParaRPr lang="en-US" dirty="0"/>
        </a:p>
      </dgm:t>
    </dgm:pt>
    <dgm:pt modelId="{8F4D86BC-AA8B-43DB-B707-3C83872A8247}" type="parTrans" cxnId="{B3609EC5-C10D-423D-8C4E-37F2EDE5D362}">
      <dgm:prSet/>
      <dgm:spPr/>
      <dgm:t>
        <a:bodyPr/>
        <a:lstStyle/>
        <a:p>
          <a:endParaRPr lang="en-US"/>
        </a:p>
      </dgm:t>
    </dgm:pt>
    <dgm:pt modelId="{95A99AE3-E383-4E3A-8CCE-F12813F7B603}" type="sibTrans" cxnId="{B3609EC5-C10D-423D-8C4E-37F2EDE5D362}">
      <dgm:prSet/>
      <dgm:spPr/>
      <dgm:t>
        <a:bodyPr/>
        <a:lstStyle/>
        <a:p>
          <a:endParaRPr lang="en-US"/>
        </a:p>
      </dgm:t>
    </dgm:pt>
    <dgm:pt modelId="{8F07B331-8EFA-460A-BC94-924F31963426}">
      <dgm:prSet phldrT="[Text]"/>
      <dgm:spPr/>
      <dgm:t>
        <a:bodyPr/>
        <a:lstStyle/>
        <a:p>
          <a:r>
            <a:rPr lang="en-US" dirty="0" smtClean="0"/>
            <a:t>Code Quality</a:t>
          </a:r>
          <a:endParaRPr lang="en-US" dirty="0"/>
        </a:p>
      </dgm:t>
    </dgm:pt>
    <dgm:pt modelId="{71E6929E-B21D-494C-990C-2A7AF709F58E}" type="parTrans" cxnId="{2F1314B1-C0EE-4F0E-BF31-7B9B84D607A7}">
      <dgm:prSet/>
      <dgm:spPr/>
      <dgm:t>
        <a:bodyPr/>
        <a:lstStyle/>
        <a:p>
          <a:endParaRPr lang="en-US"/>
        </a:p>
      </dgm:t>
    </dgm:pt>
    <dgm:pt modelId="{9BA01FA5-EE08-480E-B2F1-BD5B06ACF7E3}" type="sibTrans" cxnId="{2F1314B1-C0EE-4F0E-BF31-7B9B84D607A7}">
      <dgm:prSet/>
      <dgm:spPr/>
      <dgm:t>
        <a:bodyPr/>
        <a:lstStyle/>
        <a:p>
          <a:endParaRPr lang="en-US"/>
        </a:p>
      </dgm:t>
    </dgm:pt>
    <dgm:pt modelId="{9C3E35E9-CA55-436A-A2CC-8C1EDC3167AA}">
      <dgm:prSet phldrT="[Text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Test Framework</a:t>
          </a:r>
          <a:endParaRPr lang="en-US" dirty="0"/>
        </a:p>
      </dgm:t>
    </dgm:pt>
    <dgm:pt modelId="{35C75983-3CE3-4E3A-AEFC-8B9048CDBCB6}" type="parTrans" cxnId="{52A8C0FE-1C27-4FDB-9CF1-EC2D13162383}">
      <dgm:prSet/>
      <dgm:spPr/>
      <dgm:t>
        <a:bodyPr/>
        <a:lstStyle/>
        <a:p>
          <a:endParaRPr lang="en-US"/>
        </a:p>
      </dgm:t>
    </dgm:pt>
    <dgm:pt modelId="{2F0A4EC4-8A71-4BB1-AA47-3D4E615506F4}" type="sibTrans" cxnId="{52A8C0FE-1C27-4FDB-9CF1-EC2D13162383}">
      <dgm:prSet/>
      <dgm:spPr/>
      <dgm:t>
        <a:bodyPr/>
        <a:lstStyle/>
        <a:p>
          <a:endParaRPr lang="en-US"/>
        </a:p>
      </dgm:t>
    </dgm:pt>
    <dgm:pt modelId="{210C7B8F-7FA8-4A24-9696-4F717089AEB5}">
      <dgm:prSet phldrT="[Text]"/>
      <dgm:spPr/>
      <dgm:t>
        <a:bodyPr/>
        <a:lstStyle/>
        <a:p>
          <a:r>
            <a:rPr lang="en-US" dirty="0" smtClean="0"/>
            <a:t>TDD</a:t>
          </a:r>
          <a:endParaRPr lang="en-US" dirty="0"/>
        </a:p>
      </dgm:t>
    </dgm:pt>
    <dgm:pt modelId="{CB40225F-56CA-466B-A172-784D1515310C}" type="parTrans" cxnId="{49CDDF4D-A1EF-4172-9E33-B68AA82FCE26}">
      <dgm:prSet/>
      <dgm:spPr/>
      <dgm:t>
        <a:bodyPr/>
        <a:lstStyle/>
        <a:p>
          <a:endParaRPr lang="en-US"/>
        </a:p>
      </dgm:t>
    </dgm:pt>
    <dgm:pt modelId="{7EB7A487-37AB-4600-A087-B2F7D0F1E427}" type="sibTrans" cxnId="{49CDDF4D-A1EF-4172-9E33-B68AA82FCE26}">
      <dgm:prSet/>
      <dgm:spPr/>
      <dgm:t>
        <a:bodyPr/>
        <a:lstStyle/>
        <a:p>
          <a:endParaRPr lang="en-US"/>
        </a:p>
      </dgm:t>
    </dgm:pt>
    <dgm:pt modelId="{841561DF-E01F-47C4-BD11-711D4B215C8C}" type="pres">
      <dgm:prSet presAssocID="{E6DC269C-E291-4E1C-9CE1-445D67535F51}" presName="CompostProcess" presStyleCnt="0">
        <dgm:presLayoutVars>
          <dgm:dir/>
          <dgm:resizeHandles val="exact"/>
        </dgm:presLayoutVars>
      </dgm:prSet>
      <dgm:spPr/>
    </dgm:pt>
    <dgm:pt modelId="{18792C29-9DBF-4F50-A339-38D3A9E82A14}" type="pres">
      <dgm:prSet presAssocID="{E6DC269C-E291-4E1C-9CE1-445D67535F51}" presName="arrow" presStyleLbl="bgShp" presStyleIdx="0" presStyleCnt="1"/>
      <dgm:spPr/>
    </dgm:pt>
    <dgm:pt modelId="{7517D70F-CCE5-4619-8F53-87189543128D}" type="pres">
      <dgm:prSet presAssocID="{E6DC269C-E291-4E1C-9CE1-445D67535F51}" presName="linearProcess" presStyleCnt="0"/>
      <dgm:spPr/>
    </dgm:pt>
    <dgm:pt modelId="{EF037891-666B-4466-A332-645927FF11D7}" type="pres">
      <dgm:prSet presAssocID="{6B0CA8F9-58BA-44C3-A44E-1564124C9B71}" presName="text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288C190-B42D-40DD-993C-4F29E04AA0A8}" type="pres">
      <dgm:prSet presAssocID="{95A99AE3-E383-4E3A-8CCE-F12813F7B603}" presName="sibTrans" presStyleCnt="0"/>
      <dgm:spPr/>
    </dgm:pt>
    <dgm:pt modelId="{FE88192D-4C2C-450E-84CE-3161B1286633}" type="pres">
      <dgm:prSet presAssocID="{9C3E35E9-CA55-436A-A2CC-8C1EDC3167AA}" presName="text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33F5FD3-046B-4294-9687-635A8BBC184C}" type="pres">
      <dgm:prSet presAssocID="{2F0A4EC4-8A71-4BB1-AA47-3D4E615506F4}" presName="sibTrans" presStyleCnt="0"/>
      <dgm:spPr/>
    </dgm:pt>
    <dgm:pt modelId="{526162F0-47FE-48C7-AEDF-96F7CE9FAD59}" type="pres">
      <dgm:prSet presAssocID="{210C7B8F-7FA8-4A24-9696-4F717089AEB5}" presName="text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0A0C13F-8759-43A4-BC29-8192687BB43C}" type="pres">
      <dgm:prSet presAssocID="{7EB7A487-37AB-4600-A087-B2F7D0F1E427}" presName="sibTrans" presStyleCnt="0"/>
      <dgm:spPr/>
    </dgm:pt>
    <dgm:pt modelId="{74A5878C-06F1-4199-B3F5-685DAA8F2A82}" type="pres">
      <dgm:prSet presAssocID="{8F07B331-8EFA-460A-BC94-924F31963426}" presName="text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2A8C0FE-1C27-4FDB-9CF1-EC2D13162383}" srcId="{E6DC269C-E291-4E1C-9CE1-445D67535F51}" destId="{9C3E35E9-CA55-436A-A2CC-8C1EDC3167AA}" srcOrd="1" destOrd="0" parTransId="{35C75983-3CE3-4E3A-AEFC-8B9048CDBCB6}" sibTransId="{2F0A4EC4-8A71-4BB1-AA47-3D4E615506F4}"/>
    <dgm:cxn modelId="{2589D8C8-FC20-49FB-95CA-F217F934EC34}" type="presOf" srcId="{E6DC269C-E291-4E1C-9CE1-445D67535F51}" destId="{841561DF-E01F-47C4-BD11-711D4B215C8C}" srcOrd="0" destOrd="0" presId="urn:microsoft.com/office/officeart/2005/8/layout/hProcess9"/>
    <dgm:cxn modelId="{49CDDF4D-A1EF-4172-9E33-B68AA82FCE26}" srcId="{E6DC269C-E291-4E1C-9CE1-445D67535F51}" destId="{210C7B8F-7FA8-4A24-9696-4F717089AEB5}" srcOrd="2" destOrd="0" parTransId="{CB40225F-56CA-466B-A172-784D1515310C}" sibTransId="{7EB7A487-37AB-4600-A087-B2F7D0F1E427}"/>
    <dgm:cxn modelId="{F0DC5968-F6BC-4283-BB49-4560C9627E0B}" type="presOf" srcId="{8F07B331-8EFA-460A-BC94-924F31963426}" destId="{74A5878C-06F1-4199-B3F5-685DAA8F2A82}" srcOrd="0" destOrd="0" presId="urn:microsoft.com/office/officeart/2005/8/layout/hProcess9"/>
    <dgm:cxn modelId="{2F1314B1-C0EE-4F0E-BF31-7B9B84D607A7}" srcId="{E6DC269C-E291-4E1C-9CE1-445D67535F51}" destId="{8F07B331-8EFA-460A-BC94-924F31963426}" srcOrd="3" destOrd="0" parTransId="{71E6929E-B21D-494C-990C-2A7AF709F58E}" sibTransId="{9BA01FA5-EE08-480E-B2F1-BD5B06ACF7E3}"/>
    <dgm:cxn modelId="{9AB7FA15-4EBA-459B-A3A2-23BF7FC1D37E}" type="presOf" srcId="{6B0CA8F9-58BA-44C3-A44E-1564124C9B71}" destId="{EF037891-666B-4466-A332-645927FF11D7}" srcOrd="0" destOrd="0" presId="urn:microsoft.com/office/officeart/2005/8/layout/hProcess9"/>
    <dgm:cxn modelId="{36C92BBE-2083-47DC-BD9E-479A76E9AC5C}" type="presOf" srcId="{210C7B8F-7FA8-4A24-9696-4F717089AEB5}" destId="{526162F0-47FE-48C7-AEDF-96F7CE9FAD59}" srcOrd="0" destOrd="0" presId="urn:microsoft.com/office/officeart/2005/8/layout/hProcess9"/>
    <dgm:cxn modelId="{B3609EC5-C10D-423D-8C4E-37F2EDE5D362}" srcId="{E6DC269C-E291-4E1C-9CE1-445D67535F51}" destId="{6B0CA8F9-58BA-44C3-A44E-1564124C9B71}" srcOrd="0" destOrd="0" parTransId="{8F4D86BC-AA8B-43DB-B707-3C83872A8247}" sibTransId="{95A99AE3-E383-4E3A-8CCE-F12813F7B603}"/>
    <dgm:cxn modelId="{AA15E677-8A55-4C57-B7A4-DB724A2959AE}" type="presOf" srcId="{9C3E35E9-CA55-436A-A2CC-8C1EDC3167AA}" destId="{FE88192D-4C2C-450E-84CE-3161B1286633}" srcOrd="0" destOrd="0" presId="urn:microsoft.com/office/officeart/2005/8/layout/hProcess9"/>
    <dgm:cxn modelId="{FB12188C-B9C7-43C5-815C-DEF192AA0E92}" type="presParOf" srcId="{841561DF-E01F-47C4-BD11-711D4B215C8C}" destId="{18792C29-9DBF-4F50-A339-38D3A9E82A14}" srcOrd="0" destOrd="0" presId="urn:microsoft.com/office/officeart/2005/8/layout/hProcess9"/>
    <dgm:cxn modelId="{1274563E-93EE-44FA-AAF8-47C63011F8FB}" type="presParOf" srcId="{841561DF-E01F-47C4-BD11-711D4B215C8C}" destId="{7517D70F-CCE5-4619-8F53-87189543128D}" srcOrd="1" destOrd="0" presId="urn:microsoft.com/office/officeart/2005/8/layout/hProcess9"/>
    <dgm:cxn modelId="{EC18EE21-1C66-4B24-85B3-916FD06CDF75}" type="presParOf" srcId="{7517D70F-CCE5-4619-8F53-87189543128D}" destId="{EF037891-666B-4466-A332-645927FF11D7}" srcOrd="0" destOrd="0" presId="urn:microsoft.com/office/officeart/2005/8/layout/hProcess9"/>
    <dgm:cxn modelId="{5DB12E9C-BDEF-4A7E-BA9E-D59D1DE3286A}" type="presParOf" srcId="{7517D70F-CCE5-4619-8F53-87189543128D}" destId="{3288C190-B42D-40DD-993C-4F29E04AA0A8}" srcOrd="1" destOrd="0" presId="urn:microsoft.com/office/officeart/2005/8/layout/hProcess9"/>
    <dgm:cxn modelId="{A3820B6B-6EB0-4FCF-9ADC-279CD2097CC9}" type="presParOf" srcId="{7517D70F-CCE5-4619-8F53-87189543128D}" destId="{FE88192D-4C2C-450E-84CE-3161B1286633}" srcOrd="2" destOrd="0" presId="urn:microsoft.com/office/officeart/2005/8/layout/hProcess9"/>
    <dgm:cxn modelId="{B8E87186-3DD2-4DB2-AB4D-C479FF653A98}" type="presParOf" srcId="{7517D70F-CCE5-4619-8F53-87189543128D}" destId="{433F5FD3-046B-4294-9687-635A8BBC184C}" srcOrd="3" destOrd="0" presId="urn:microsoft.com/office/officeart/2005/8/layout/hProcess9"/>
    <dgm:cxn modelId="{D85909A8-5CD2-4FB9-90E2-E8C123847CE3}" type="presParOf" srcId="{7517D70F-CCE5-4619-8F53-87189543128D}" destId="{526162F0-47FE-48C7-AEDF-96F7CE9FAD59}" srcOrd="4" destOrd="0" presId="urn:microsoft.com/office/officeart/2005/8/layout/hProcess9"/>
    <dgm:cxn modelId="{ACAC4DF7-B0F6-429D-97FB-E0D5644D662E}" type="presParOf" srcId="{7517D70F-CCE5-4619-8F53-87189543128D}" destId="{00A0C13F-8759-43A4-BC29-8192687BB43C}" srcOrd="5" destOrd="0" presId="urn:microsoft.com/office/officeart/2005/8/layout/hProcess9"/>
    <dgm:cxn modelId="{3B307CDF-CD43-40E7-8F42-7A71C03BA7A2}" type="presParOf" srcId="{7517D70F-CCE5-4619-8F53-87189543128D}" destId="{74A5878C-06F1-4199-B3F5-685DAA8F2A82}" srcOrd="6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E6DC269C-E291-4E1C-9CE1-445D67535F51}" type="doc">
      <dgm:prSet loTypeId="urn:microsoft.com/office/officeart/2005/8/layout/hProcess9" loCatId="process" qsTypeId="urn:microsoft.com/office/officeart/2005/8/quickstyle/simple1" qsCatId="simple" csTypeId="urn:microsoft.com/office/officeart/2005/8/colors/accent5_4" csCatId="accent5" phldr="1"/>
      <dgm:spPr/>
    </dgm:pt>
    <dgm:pt modelId="{6B0CA8F9-58BA-44C3-A44E-1564124C9B71}">
      <dgm:prSet phldrT="[Text]"/>
      <dgm:spPr/>
      <dgm:t>
        <a:bodyPr/>
        <a:lstStyle/>
        <a:p>
          <a:r>
            <a:rPr lang="en-US" dirty="0" smtClean="0"/>
            <a:t>Test Design</a:t>
          </a:r>
          <a:endParaRPr lang="en-US" dirty="0"/>
        </a:p>
      </dgm:t>
    </dgm:pt>
    <dgm:pt modelId="{8F4D86BC-AA8B-43DB-B707-3C83872A8247}" type="parTrans" cxnId="{B3609EC5-C10D-423D-8C4E-37F2EDE5D362}">
      <dgm:prSet/>
      <dgm:spPr/>
      <dgm:t>
        <a:bodyPr/>
        <a:lstStyle/>
        <a:p>
          <a:endParaRPr lang="en-US"/>
        </a:p>
      </dgm:t>
    </dgm:pt>
    <dgm:pt modelId="{95A99AE3-E383-4E3A-8CCE-F12813F7B603}" type="sibTrans" cxnId="{B3609EC5-C10D-423D-8C4E-37F2EDE5D362}">
      <dgm:prSet/>
      <dgm:spPr/>
      <dgm:t>
        <a:bodyPr/>
        <a:lstStyle/>
        <a:p>
          <a:endParaRPr lang="en-US"/>
        </a:p>
      </dgm:t>
    </dgm:pt>
    <dgm:pt modelId="{8F07B331-8EFA-460A-BC94-924F31963426}">
      <dgm:prSet phldrT="[Text]"/>
      <dgm:spPr/>
      <dgm:t>
        <a:bodyPr/>
        <a:lstStyle/>
        <a:p>
          <a:r>
            <a:rPr lang="en-US" dirty="0" smtClean="0"/>
            <a:t>Code Quality</a:t>
          </a:r>
          <a:endParaRPr lang="en-US" dirty="0"/>
        </a:p>
      </dgm:t>
    </dgm:pt>
    <dgm:pt modelId="{71E6929E-B21D-494C-990C-2A7AF709F58E}" type="parTrans" cxnId="{2F1314B1-C0EE-4F0E-BF31-7B9B84D607A7}">
      <dgm:prSet/>
      <dgm:spPr/>
      <dgm:t>
        <a:bodyPr/>
        <a:lstStyle/>
        <a:p>
          <a:endParaRPr lang="en-US"/>
        </a:p>
      </dgm:t>
    </dgm:pt>
    <dgm:pt modelId="{9BA01FA5-EE08-480E-B2F1-BD5B06ACF7E3}" type="sibTrans" cxnId="{2F1314B1-C0EE-4F0E-BF31-7B9B84D607A7}">
      <dgm:prSet/>
      <dgm:spPr/>
      <dgm:t>
        <a:bodyPr/>
        <a:lstStyle/>
        <a:p>
          <a:endParaRPr lang="en-US"/>
        </a:p>
      </dgm:t>
    </dgm:pt>
    <dgm:pt modelId="{9C3E35E9-CA55-436A-A2CC-8C1EDC3167AA}">
      <dgm:prSet phldrT="[Text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Test Framework</a:t>
          </a:r>
          <a:endParaRPr lang="en-US" dirty="0"/>
        </a:p>
      </dgm:t>
    </dgm:pt>
    <dgm:pt modelId="{35C75983-3CE3-4E3A-AEFC-8B9048CDBCB6}" type="parTrans" cxnId="{52A8C0FE-1C27-4FDB-9CF1-EC2D13162383}">
      <dgm:prSet/>
      <dgm:spPr/>
      <dgm:t>
        <a:bodyPr/>
        <a:lstStyle/>
        <a:p>
          <a:endParaRPr lang="en-US"/>
        </a:p>
      </dgm:t>
    </dgm:pt>
    <dgm:pt modelId="{2F0A4EC4-8A71-4BB1-AA47-3D4E615506F4}" type="sibTrans" cxnId="{52A8C0FE-1C27-4FDB-9CF1-EC2D13162383}">
      <dgm:prSet/>
      <dgm:spPr/>
      <dgm:t>
        <a:bodyPr/>
        <a:lstStyle/>
        <a:p>
          <a:endParaRPr lang="en-US"/>
        </a:p>
      </dgm:t>
    </dgm:pt>
    <dgm:pt modelId="{210C7B8F-7FA8-4A24-9696-4F717089AEB5}">
      <dgm:prSet phldrT="[Text]"/>
      <dgm:spPr/>
      <dgm:t>
        <a:bodyPr/>
        <a:lstStyle/>
        <a:p>
          <a:r>
            <a:rPr lang="en-US" dirty="0" smtClean="0"/>
            <a:t>TDD</a:t>
          </a:r>
          <a:endParaRPr lang="en-US" dirty="0"/>
        </a:p>
      </dgm:t>
    </dgm:pt>
    <dgm:pt modelId="{CB40225F-56CA-466B-A172-784D1515310C}" type="parTrans" cxnId="{49CDDF4D-A1EF-4172-9E33-B68AA82FCE26}">
      <dgm:prSet/>
      <dgm:spPr/>
      <dgm:t>
        <a:bodyPr/>
        <a:lstStyle/>
        <a:p>
          <a:endParaRPr lang="en-US"/>
        </a:p>
      </dgm:t>
    </dgm:pt>
    <dgm:pt modelId="{7EB7A487-37AB-4600-A087-B2F7D0F1E427}" type="sibTrans" cxnId="{49CDDF4D-A1EF-4172-9E33-B68AA82FCE26}">
      <dgm:prSet/>
      <dgm:spPr/>
      <dgm:t>
        <a:bodyPr/>
        <a:lstStyle/>
        <a:p>
          <a:endParaRPr lang="en-US"/>
        </a:p>
      </dgm:t>
    </dgm:pt>
    <dgm:pt modelId="{841561DF-E01F-47C4-BD11-711D4B215C8C}" type="pres">
      <dgm:prSet presAssocID="{E6DC269C-E291-4E1C-9CE1-445D67535F51}" presName="CompostProcess" presStyleCnt="0">
        <dgm:presLayoutVars>
          <dgm:dir/>
          <dgm:resizeHandles val="exact"/>
        </dgm:presLayoutVars>
      </dgm:prSet>
      <dgm:spPr/>
    </dgm:pt>
    <dgm:pt modelId="{18792C29-9DBF-4F50-A339-38D3A9E82A14}" type="pres">
      <dgm:prSet presAssocID="{E6DC269C-E291-4E1C-9CE1-445D67535F51}" presName="arrow" presStyleLbl="bgShp" presStyleIdx="0" presStyleCnt="1"/>
      <dgm:spPr/>
    </dgm:pt>
    <dgm:pt modelId="{7517D70F-CCE5-4619-8F53-87189543128D}" type="pres">
      <dgm:prSet presAssocID="{E6DC269C-E291-4E1C-9CE1-445D67535F51}" presName="linearProcess" presStyleCnt="0"/>
      <dgm:spPr/>
    </dgm:pt>
    <dgm:pt modelId="{EF037891-666B-4466-A332-645927FF11D7}" type="pres">
      <dgm:prSet presAssocID="{6B0CA8F9-58BA-44C3-A44E-1564124C9B71}" presName="text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288C190-B42D-40DD-993C-4F29E04AA0A8}" type="pres">
      <dgm:prSet presAssocID="{95A99AE3-E383-4E3A-8CCE-F12813F7B603}" presName="sibTrans" presStyleCnt="0"/>
      <dgm:spPr/>
    </dgm:pt>
    <dgm:pt modelId="{FE88192D-4C2C-450E-84CE-3161B1286633}" type="pres">
      <dgm:prSet presAssocID="{9C3E35E9-CA55-436A-A2CC-8C1EDC3167AA}" presName="text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33F5FD3-046B-4294-9687-635A8BBC184C}" type="pres">
      <dgm:prSet presAssocID="{2F0A4EC4-8A71-4BB1-AA47-3D4E615506F4}" presName="sibTrans" presStyleCnt="0"/>
      <dgm:spPr/>
    </dgm:pt>
    <dgm:pt modelId="{526162F0-47FE-48C7-AEDF-96F7CE9FAD59}" type="pres">
      <dgm:prSet presAssocID="{210C7B8F-7FA8-4A24-9696-4F717089AEB5}" presName="text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0A0C13F-8759-43A4-BC29-8192687BB43C}" type="pres">
      <dgm:prSet presAssocID="{7EB7A487-37AB-4600-A087-B2F7D0F1E427}" presName="sibTrans" presStyleCnt="0"/>
      <dgm:spPr/>
    </dgm:pt>
    <dgm:pt modelId="{74A5878C-06F1-4199-B3F5-685DAA8F2A82}" type="pres">
      <dgm:prSet presAssocID="{8F07B331-8EFA-460A-BC94-924F31963426}" presName="text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2A8C0FE-1C27-4FDB-9CF1-EC2D13162383}" srcId="{E6DC269C-E291-4E1C-9CE1-445D67535F51}" destId="{9C3E35E9-CA55-436A-A2CC-8C1EDC3167AA}" srcOrd="1" destOrd="0" parTransId="{35C75983-3CE3-4E3A-AEFC-8B9048CDBCB6}" sibTransId="{2F0A4EC4-8A71-4BB1-AA47-3D4E615506F4}"/>
    <dgm:cxn modelId="{49CDDF4D-A1EF-4172-9E33-B68AA82FCE26}" srcId="{E6DC269C-E291-4E1C-9CE1-445D67535F51}" destId="{210C7B8F-7FA8-4A24-9696-4F717089AEB5}" srcOrd="2" destOrd="0" parTransId="{CB40225F-56CA-466B-A172-784D1515310C}" sibTransId="{7EB7A487-37AB-4600-A087-B2F7D0F1E427}"/>
    <dgm:cxn modelId="{0CFA1833-43DF-492C-AF6D-33B36C5DA954}" type="presOf" srcId="{8F07B331-8EFA-460A-BC94-924F31963426}" destId="{74A5878C-06F1-4199-B3F5-685DAA8F2A82}" srcOrd="0" destOrd="0" presId="urn:microsoft.com/office/officeart/2005/8/layout/hProcess9"/>
    <dgm:cxn modelId="{DDEF1399-17EB-4399-B581-291736782A3F}" type="presOf" srcId="{210C7B8F-7FA8-4A24-9696-4F717089AEB5}" destId="{526162F0-47FE-48C7-AEDF-96F7CE9FAD59}" srcOrd="0" destOrd="0" presId="urn:microsoft.com/office/officeart/2005/8/layout/hProcess9"/>
    <dgm:cxn modelId="{2F1314B1-C0EE-4F0E-BF31-7B9B84D607A7}" srcId="{E6DC269C-E291-4E1C-9CE1-445D67535F51}" destId="{8F07B331-8EFA-460A-BC94-924F31963426}" srcOrd="3" destOrd="0" parTransId="{71E6929E-B21D-494C-990C-2A7AF709F58E}" sibTransId="{9BA01FA5-EE08-480E-B2F1-BD5B06ACF7E3}"/>
    <dgm:cxn modelId="{A4AA48D3-B15C-4385-96BC-01674F33FB09}" type="presOf" srcId="{E6DC269C-E291-4E1C-9CE1-445D67535F51}" destId="{841561DF-E01F-47C4-BD11-711D4B215C8C}" srcOrd="0" destOrd="0" presId="urn:microsoft.com/office/officeart/2005/8/layout/hProcess9"/>
    <dgm:cxn modelId="{CF5A364E-94BC-4AE7-806A-634CAFC8E59F}" type="presOf" srcId="{6B0CA8F9-58BA-44C3-A44E-1564124C9B71}" destId="{EF037891-666B-4466-A332-645927FF11D7}" srcOrd="0" destOrd="0" presId="urn:microsoft.com/office/officeart/2005/8/layout/hProcess9"/>
    <dgm:cxn modelId="{B3609EC5-C10D-423D-8C4E-37F2EDE5D362}" srcId="{E6DC269C-E291-4E1C-9CE1-445D67535F51}" destId="{6B0CA8F9-58BA-44C3-A44E-1564124C9B71}" srcOrd="0" destOrd="0" parTransId="{8F4D86BC-AA8B-43DB-B707-3C83872A8247}" sibTransId="{95A99AE3-E383-4E3A-8CCE-F12813F7B603}"/>
    <dgm:cxn modelId="{2CB9A4B5-5C06-4735-9065-C2ED84670AE5}" type="presOf" srcId="{9C3E35E9-CA55-436A-A2CC-8C1EDC3167AA}" destId="{FE88192D-4C2C-450E-84CE-3161B1286633}" srcOrd="0" destOrd="0" presId="urn:microsoft.com/office/officeart/2005/8/layout/hProcess9"/>
    <dgm:cxn modelId="{0C64739B-3F03-47BB-877B-A954BE7249C1}" type="presParOf" srcId="{841561DF-E01F-47C4-BD11-711D4B215C8C}" destId="{18792C29-9DBF-4F50-A339-38D3A9E82A14}" srcOrd="0" destOrd="0" presId="urn:microsoft.com/office/officeart/2005/8/layout/hProcess9"/>
    <dgm:cxn modelId="{724EFC2A-BA09-4219-90C5-26CD37DA99F8}" type="presParOf" srcId="{841561DF-E01F-47C4-BD11-711D4B215C8C}" destId="{7517D70F-CCE5-4619-8F53-87189543128D}" srcOrd="1" destOrd="0" presId="urn:microsoft.com/office/officeart/2005/8/layout/hProcess9"/>
    <dgm:cxn modelId="{FCB3AF07-DD37-4E47-BC40-551CFBC13517}" type="presParOf" srcId="{7517D70F-CCE5-4619-8F53-87189543128D}" destId="{EF037891-666B-4466-A332-645927FF11D7}" srcOrd="0" destOrd="0" presId="urn:microsoft.com/office/officeart/2005/8/layout/hProcess9"/>
    <dgm:cxn modelId="{89D087A6-CC1B-4459-8BCE-7C176D3DFC6D}" type="presParOf" srcId="{7517D70F-CCE5-4619-8F53-87189543128D}" destId="{3288C190-B42D-40DD-993C-4F29E04AA0A8}" srcOrd="1" destOrd="0" presId="urn:microsoft.com/office/officeart/2005/8/layout/hProcess9"/>
    <dgm:cxn modelId="{24FFAEE7-27F1-4E15-AC49-84A7FC7C89B7}" type="presParOf" srcId="{7517D70F-CCE5-4619-8F53-87189543128D}" destId="{FE88192D-4C2C-450E-84CE-3161B1286633}" srcOrd="2" destOrd="0" presId="urn:microsoft.com/office/officeart/2005/8/layout/hProcess9"/>
    <dgm:cxn modelId="{2747E12E-E432-4B82-A173-36AF40550C7F}" type="presParOf" srcId="{7517D70F-CCE5-4619-8F53-87189543128D}" destId="{433F5FD3-046B-4294-9687-635A8BBC184C}" srcOrd="3" destOrd="0" presId="urn:microsoft.com/office/officeart/2005/8/layout/hProcess9"/>
    <dgm:cxn modelId="{50902F2B-5DFB-4CAE-A18C-2B7D5630A077}" type="presParOf" srcId="{7517D70F-CCE5-4619-8F53-87189543128D}" destId="{526162F0-47FE-48C7-AEDF-96F7CE9FAD59}" srcOrd="4" destOrd="0" presId="urn:microsoft.com/office/officeart/2005/8/layout/hProcess9"/>
    <dgm:cxn modelId="{7A2BBF2C-4283-41BB-A099-F713826EDE8A}" type="presParOf" srcId="{7517D70F-CCE5-4619-8F53-87189543128D}" destId="{00A0C13F-8759-43A4-BC29-8192687BB43C}" srcOrd="5" destOrd="0" presId="urn:microsoft.com/office/officeart/2005/8/layout/hProcess9"/>
    <dgm:cxn modelId="{4A799886-2523-4427-B83A-AA8150B28D18}" type="presParOf" srcId="{7517D70F-CCE5-4619-8F53-87189543128D}" destId="{74A5878C-06F1-4199-B3F5-685DAA8F2A82}" srcOrd="6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E6DC269C-E291-4E1C-9CE1-445D67535F51}" type="doc">
      <dgm:prSet loTypeId="urn:microsoft.com/office/officeart/2005/8/layout/hProcess9" loCatId="process" qsTypeId="urn:microsoft.com/office/officeart/2005/8/quickstyle/simple1" qsCatId="simple" csTypeId="urn:microsoft.com/office/officeart/2005/8/colors/accent5_4" csCatId="accent5" phldr="1"/>
      <dgm:spPr/>
    </dgm:pt>
    <dgm:pt modelId="{6B0CA8F9-58BA-44C3-A44E-1564124C9B71}">
      <dgm:prSet phldrT="[Text]"/>
      <dgm:spPr/>
      <dgm:t>
        <a:bodyPr/>
        <a:lstStyle/>
        <a:p>
          <a:r>
            <a:rPr lang="en-US" dirty="0" smtClean="0"/>
            <a:t>Test Design</a:t>
          </a:r>
          <a:endParaRPr lang="en-US" dirty="0"/>
        </a:p>
      </dgm:t>
    </dgm:pt>
    <dgm:pt modelId="{8F4D86BC-AA8B-43DB-B707-3C83872A8247}" type="parTrans" cxnId="{B3609EC5-C10D-423D-8C4E-37F2EDE5D362}">
      <dgm:prSet/>
      <dgm:spPr/>
      <dgm:t>
        <a:bodyPr/>
        <a:lstStyle/>
        <a:p>
          <a:endParaRPr lang="en-US"/>
        </a:p>
      </dgm:t>
    </dgm:pt>
    <dgm:pt modelId="{95A99AE3-E383-4E3A-8CCE-F12813F7B603}" type="sibTrans" cxnId="{B3609EC5-C10D-423D-8C4E-37F2EDE5D362}">
      <dgm:prSet/>
      <dgm:spPr/>
      <dgm:t>
        <a:bodyPr/>
        <a:lstStyle/>
        <a:p>
          <a:endParaRPr lang="en-US"/>
        </a:p>
      </dgm:t>
    </dgm:pt>
    <dgm:pt modelId="{8F07B331-8EFA-460A-BC94-924F31963426}">
      <dgm:prSet phldrT="[Text]"/>
      <dgm:spPr/>
      <dgm:t>
        <a:bodyPr/>
        <a:lstStyle/>
        <a:p>
          <a:r>
            <a:rPr lang="en-US" dirty="0" smtClean="0"/>
            <a:t>Code Quality</a:t>
          </a:r>
          <a:endParaRPr lang="en-US" dirty="0"/>
        </a:p>
      </dgm:t>
    </dgm:pt>
    <dgm:pt modelId="{71E6929E-B21D-494C-990C-2A7AF709F58E}" type="parTrans" cxnId="{2F1314B1-C0EE-4F0E-BF31-7B9B84D607A7}">
      <dgm:prSet/>
      <dgm:spPr/>
      <dgm:t>
        <a:bodyPr/>
        <a:lstStyle/>
        <a:p>
          <a:endParaRPr lang="en-US"/>
        </a:p>
      </dgm:t>
    </dgm:pt>
    <dgm:pt modelId="{9BA01FA5-EE08-480E-B2F1-BD5B06ACF7E3}" type="sibTrans" cxnId="{2F1314B1-C0EE-4F0E-BF31-7B9B84D607A7}">
      <dgm:prSet/>
      <dgm:spPr/>
      <dgm:t>
        <a:bodyPr/>
        <a:lstStyle/>
        <a:p>
          <a:endParaRPr lang="en-US"/>
        </a:p>
      </dgm:t>
    </dgm:pt>
    <dgm:pt modelId="{9C3E35E9-CA55-436A-A2CC-8C1EDC3167AA}">
      <dgm:prSet phldrT="[Text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Test Framework</a:t>
          </a:r>
          <a:endParaRPr lang="en-US" dirty="0"/>
        </a:p>
      </dgm:t>
    </dgm:pt>
    <dgm:pt modelId="{35C75983-3CE3-4E3A-AEFC-8B9048CDBCB6}" type="parTrans" cxnId="{52A8C0FE-1C27-4FDB-9CF1-EC2D13162383}">
      <dgm:prSet/>
      <dgm:spPr/>
      <dgm:t>
        <a:bodyPr/>
        <a:lstStyle/>
        <a:p>
          <a:endParaRPr lang="en-US"/>
        </a:p>
      </dgm:t>
    </dgm:pt>
    <dgm:pt modelId="{2F0A4EC4-8A71-4BB1-AA47-3D4E615506F4}" type="sibTrans" cxnId="{52A8C0FE-1C27-4FDB-9CF1-EC2D13162383}">
      <dgm:prSet/>
      <dgm:spPr/>
      <dgm:t>
        <a:bodyPr/>
        <a:lstStyle/>
        <a:p>
          <a:endParaRPr lang="en-US"/>
        </a:p>
      </dgm:t>
    </dgm:pt>
    <dgm:pt modelId="{210C7B8F-7FA8-4A24-9696-4F717089AEB5}">
      <dgm:prSet phldrT="[Text]"/>
      <dgm:spPr/>
      <dgm:t>
        <a:bodyPr/>
        <a:lstStyle/>
        <a:p>
          <a:r>
            <a:rPr lang="en-US" dirty="0" smtClean="0"/>
            <a:t>TDD</a:t>
          </a:r>
          <a:endParaRPr lang="en-US" dirty="0"/>
        </a:p>
      </dgm:t>
    </dgm:pt>
    <dgm:pt modelId="{CB40225F-56CA-466B-A172-784D1515310C}" type="parTrans" cxnId="{49CDDF4D-A1EF-4172-9E33-B68AA82FCE26}">
      <dgm:prSet/>
      <dgm:spPr/>
      <dgm:t>
        <a:bodyPr/>
        <a:lstStyle/>
        <a:p>
          <a:endParaRPr lang="en-US"/>
        </a:p>
      </dgm:t>
    </dgm:pt>
    <dgm:pt modelId="{7EB7A487-37AB-4600-A087-B2F7D0F1E427}" type="sibTrans" cxnId="{49CDDF4D-A1EF-4172-9E33-B68AA82FCE26}">
      <dgm:prSet/>
      <dgm:spPr/>
      <dgm:t>
        <a:bodyPr/>
        <a:lstStyle/>
        <a:p>
          <a:endParaRPr lang="en-US"/>
        </a:p>
      </dgm:t>
    </dgm:pt>
    <dgm:pt modelId="{841561DF-E01F-47C4-BD11-711D4B215C8C}" type="pres">
      <dgm:prSet presAssocID="{E6DC269C-E291-4E1C-9CE1-445D67535F51}" presName="CompostProcess" presStyleCnt="0">
        <dgm:presLayoutVars>
          <dgm:dir/>
          <dgm:resizeHandles val="exact"/>
        </dgm:presLayoutVars>
      </dgm:prSet>
      <dgm:spPr/>
    </dgm:pt>
    <dgm:pt modelId="{18792C29-9DBF-4F50-A339-38D3A9E82A14}" type="pres">
      <dgm:prSet presAssocID="{E6DC269C-E291-4E1C-9CE1-445D67535F51}" presName="arrow" presStyleLbl="bgShp" presStyleIdx="0" presStyleCnt="1"/>
      <dgm:spPr/>
    </dgm:pt>
    <dgm:pt modelId="{7517D70F-CCE5-4619-8F53-87189543128D}" type="pres">
      <dgm:prSet presAssocID="{E6DC269C-E291-4E1C-9CE1-445D67535F51}" presName="linearProcess" presStyleCnt="0"/>
      <dgm:spPr/>
    </dgm:pt>
    <dgm:pt modelId="{EF037891-666B-4466-A332-645927FF11D7}" type="pres">
      <dgm:prSet presAssocID="{6B0CA8F9-58BA-44C3-A44E-1564124C9B71}" presName="text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288C190-B42D-40DD-993C-4F29E04AA0A8}" type="pres">
      <dgm:prSet presAssocID="{95A99AE3-E383-4E3A-8CCE-F12813F7B603}" presName="sibTrans" presStyleCnt="0"/>
      <dgm:spPr/>
    </dgm:pt>
    <dgm:pt modelId="{FE88192D-4C2C-450E-84CE-3161B1286633}" type="pres">
      <dgm:prSet presAssocID="{9C3E35E9-CA55-436A-A2CC-8C1EDC3167AA}" presName="text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33F5FD3-046B-4294-9687-635A8BBC184C}" type="pres">
      <dgm:prSet presAssocID="{2F0A4EC4-8A71-4BB1-AA47-3D4E615506F4}" presName="sibTrans" presStyleCnt="0"/>
      <dgm:spPr/>
    </dgm:pt>
    <dgm:pt modelId="{526162F0-47FE-48C7-AEDF-96F7CE9FAD59}" type="pres">
      <dgm:prSet presAssocID="{210C7B8F-7FA8-4A24-9696-4F717089AEB5}" presName="text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0A0C13F-8759-43A4-BC29-8192687BB43C}" type="pres">
      <dgm:prSet presAssocID="{7EB7A487-37AB-4600-A087-B2F7D0F1E427}" presName="sibTrans" presStyleCnt="0"/>
      <dgm:spPr/>
    </dgm:pt>
    <dgm:pt modelId="{74A5878C-06F1-4199-B3F5-685DAA8F2A82}" type="pres">
      <dgm:prSet presAssocID="{8F07B331-8EFA-460A-BC94-924F31963426}" presName="text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2A8C0FE-1C27-4FDB-9CF1-EC2D13162383}" srcId="{E6DC269C-E291-4E1C-9CE1-445D67535F51}" destId="{9C3E35E9-CA55-436A-A2CC-8C1EDC3167AA}" srcOrd="1" destOrd="0" parTransId="{35C75983-3CE3-4E3A-AEFC-8B9048CDBCB6}" sibTransId="{2F0A4EC4-8A71-4BB1-AA47-3D4E615506F4}"/>
    <dgm:cxn modelId="{0BFA5278-1159-4F2E-9B4C-13F457649776}" type="presOf" srcId="{9C3E35E9-CA55-436A-A2CC-8C1EDC3167AA}" destId="{FE88192D-4C2C-450E-84CE-3161B1286633}" srcOrd="0" destOrd="0" presId="urn:microsoft.com/office/officeart/2005/8/layout/hProcess9"/>
    <dgm:cxn modelId="{374F1B8A-0EF5-47C6-9B41-142C7125F05A}" type="presOf" srcId="{6B0CA8F9-58BA-44C3-A44E-1564124C9B71}" destId="{EF037891-666B-4466-A332-645927FF11D7}" srcOrd="0" destOrd="0" presId="urn:microsoft.com/office/officeart/2005/8/layout/hProcess9"/>
    <dgm:cxn modelId="{49CDDF4D-A1EF-4172-9E33-B68AA82FCE26}" srcId="{E6DC269C-E291-4E1C-9CE1-445D67535F51}" destId="{210C7B8F-7FA8-4A24-9696-4F717089AEB5}" srcOrd="2" destOrd="0" parTransId="{CB40225F-56CA-466B-A172-784D1515310C}" sibTransId="{7EB7A487-37AB-4600-A087-B2F7D0F1E427}"/>
    <dgm:cxn modelId="{35F98DA1-A663-45D4-927F-9F27F510834E}" type="presOf" srcId="{E6DC269C-E291-4E1C-9CE1-445D67535F51}" destId="{841561DF-E01F-47C4-BD11-711D4B215C8C}" srcOrd="0" destOrd="0" presId="urn:microsoft.com/office/officeart/2005/8/layout/hProcess9"/>
    <dgm:cxn modelId="{2F1314B1-C0EE-4F0E-BF31-7B9B84D607A7}" srcId="{E6DC269C-E291-4E1C-9CE1-445D67535F51}" destId="{8F07B331-8EFA-460A-BC94-924F31963426}" srcOrd="3" destOrd="0" parTransId="{71E6929E-B21D-494C-990C-2A7AF709F58E}" sibTransId="{9BA01FA5-EE08-480E-B2F1-BD5B06ACF7E3}"/>
    <dgm:cxn modelId="{673C993D-5CD6-4E8F-B42E-FD630DE3E490}" type="presOf" srcId="{210C7B8F-7FA8-4A24-9696-4F717089AEB5}" destId="{526162F0-47FE-48C7-AEDF-96F7CE9FAD59}" srcOrd="0" destOrd="0" presId="urn:microsoft.com/office/officeart/2005/8/layout/hProcess9"/>
    <dgm:cxn modelId="{C5C50F2C-EED7-406E-93DE-4365C3AC3A2B}" type="presOf" srcId="{8F07B331-8EFA-460A-BC94-924F31963426}" destId="{74A5878C-06F1-4199-B3F5-685DAA8F2A82}" srcOrd="0" destOrd="0" presId="urn:microsoft.com/office/officeart/2005/8/layout/hProcess9"/>
    <dgm:cxn modelId="{B3609EC5-C10D-423D-8C4E-37F2EDE5D362}" srcId="{E6DC269C-E291-4E1C-9CE1-445D67535F51}" destId="{6B0CA8F9-58BA-44C3-A44E-1564124C9B71}" srcOrd="0" destOrd="0" parTransId="{8F4D86BC-AA8B-43DB-B707-3C83872A8247}" sibTransId="{95A99AE3-E383-4E3A-8CCE-F12813F7B603}"/>
    <dgm:cxn modelId="{55AE7AA0-F35E-4718-9646-AF95FB6A6F30}" type="presParOf" srcId="{841561DF-E01F-47C4-BD11-711D4B215C8C}" destId="{18792C29-9DBF-4F50-A339-38D3A9E82A14}" srcOrd="0" destOrd="0" presId="urn:microsoft.com/office/officeart/2005/8/layout/hProcess9"/>
    <dgm:cxn modelId="{A4C5EB14-853F-4EBD-9EB2-D78DD1A4927A}" type="presParOf" srcId="{841561DF-E01F-47C4-BD11-711D4B215C8C}" destId="{7517D70F-CCE5-4619-8F53-87189543128D}" srcOrd="1" destOrd="0" presId="urn:microsoft.com/office/officeart/2005/8/layout/hProcess9"/>
    <dgm:cxn modelId="{3B9BA217-3E94-4DF5-846A-F0C5358F1069}" type="presParOf" srcId="{7517D70F-CCE5-4619-8F53-87189543128D}" destId="{EF037891-666B-4466-A332-645927FF11D7}" srcOrd="0" destOrd="0" presId="urn:microsoft.com/office/officeart/2005/8/layout/hProcess9"/>
    <dgm:cxn modelId="{93965D30-2A76-4BBE-9016-D5719E67830E}" type="presParOf" srcId="{7517D70F-CCE5-4619-8F53-87189543128D}" destId="{3288C190-B42D-40DD-993C-4F29E04AA0A8}" srcOrd="1" destOrd="0" presId="urn:microsoft.com/office/officeart/2005/8/layout/hProcess9"/>
    <dgm:cxn modelId="{D34D5CA7-0D16-434D-B7A1-4AE0C7B74CF0}" type="presParOf" srcId="{7517D70F-CCE5-4619-8F53-87189543128D}" destId="{FE88192D-4C2C-450E-84CE-3161B1286633}" srcOrd="2" destOrd="0" presId="urn:microsoft.com/office/officeart/2005/8/layout/hProcess9"/>
    <dgm:cxn modelId="{2BAA8744-5C20-4939-B193-552A629897B0}" type="presParOf" srcId="{7517D70F-CCE5-4619-8F53-87189543128D}" destId="{433F5FD3-046B-4294-9687-635A8BBC184C}" srcOrd="3" destOrd="0" presId="urn:microsoft.com/office/officeart/2005/8/layout/hProcess9"/>
    <dgm:cxn modelId="{11EC6598-BDB8-4BBF-8A5B-97C731E2A1EA}" type="presParOf" srcId="{7517D70F-CCE5-4619-8F53-87189543128D}" destId="{526162F0-47FE-48C7-AEDF-96F7CE9FAD59}" srcOrd="4" destOrd="0" presId="urn:microsoft.com/office/officeart/2005/8/layout/hProcess9"/>
    <dgm:cxn modelId="{ED447A54-4D9F-4F9E-AC7A-A85947BE769F}" type="presParOf" srcId="{7517D70F-CCE5-4619-8F53-87189543128D}" destId="{00A0C13F-8759-43A4-BC29-8192687BB43C}" srcOrd="5" destOrd="0" presId="urn:microsoft.com/office/officeart/2005/8/layout/hProcess9"/>
    <dgm:cxn modelId="{80883B1F-E0AD-4AD0-B8C6-0DC05D7C70AF}" type="presParOf" srcId="{7517D70F-CCE5-4619-8F53-87189543128D}" destId="{74A5878C-06F1-4199-B3F5-685DAA8F2A82}" srcOrd="6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E6DC269C-E291-4E1C-9CE1-445D67535F51}" type="doc">
      <dgm:prSet loTypeId="urn:microsoft.com/office/officeart/2005/8/layout/hProcess9" loCatId="process" qsTypeId="urn:microsoft.com/office/officeart/2005/8/quickstyle/simple1" qsCatId="simple" csTypeId="urn:microsoft.com/office/officeart/2005/8/colors/accent5_4" csCatId="accent5" phldr="1"/>
      <dgm:spPr/>
    </dgm:pt>
    <dgm:pt modelId="{6B0CA8F9-58BA-44C3-A44E-1564124C9B71}">
      <dgm:prSet phldrT="[Text]"/>
      <dgm:spPr/>
      <dgm:t>
        <a:bodyPr/>
        <a:lstStyle/>
        <a:p>
          <a:r>
            <a:rPr lang="en-US" dirty="0" smtClean="0"/>
            <a:t>Test Design</a:t>
          </a:r>
          <a:endParaRPr lang="en-US" dirty="0"/>
        </a:p>
      </dgm:t>
    </dgm:pt>
    <dgm:pt modelId="{8F4D86BC-AA8B-43DB-B707-3C83872A8247}" type="parTrans" cxnId="{B3609EC5-C10D-423D-8C4E-37F2EDE5D362}">
      <dgm:prSet/>
      <dgm:spPr/>
      <dgm:t>
        <a:bodyPr/>
        <a:lstStyle/>
        <a:p>
          <a:endParaRPr lang="en-US"/>
        </a:p>
      </dgm:t>
    </dgm:pt>
    <dgm:pt modelId="{95A99AE3-E383-4E3A-8CCE-F12813F7B603}" type="sibTrans" cxnId="{B3609EC5-C10D-423D-8C4E-37F2EDE5D362}">
      <dgm:prSet/>
      <dgm:spPr/>
      <dgm:t>
        <a:bodyPr/>
        <a:lstStyle/>
        <a:p>
          <a:endParaRPr lang="en-US"/>
        </a:p>
      </dgm:t>
    </dgm:pt>
    <dgm:pt modelId="{8F07B331-8EFA-460A-BC94-924F31963426}">
      <dgm:prSet phldrT="[Text]"/>
      <dgm:spPr/>
      <dgm:t>
        <a:bodyPr/>
        <a:lstStyle/>
        <a:p>
          <a:r>
            <a:rPr lang="en-US" dirty="0" smtClean="0"/>
            <a:t>Code Quality</a:t>
          </a:r>
          <a:endParaRPr lang="en-US" dirty="0"/>
        </a:p>
      </dgm:t>
    </dgm:pt>
    <dgm:pt modelId="{71E6929E-B21D-494C-990C-2A7AF709F58E}" type="parTrans" cxnId="{2F1314B1-C0EE-4F0E-BF31-7B9B84D607A7}">
      <dgm:prSet/>
      <dgm:spPr/>
      <dgm:t>
        <a:bodyPr/>
        <a:lstStyle/>
        <a:p>
          <a:endParaRPr lang="en-US"/>
        </a:p>
      </dgm:t>
    </dgm:pt>
    <dgm:pt modelId="{9BA01FA5-EE08-480E-B2F1-BD5B06ACF7E3}" type="sibTrans" cxnId="{2F1314B1-C0EE-4F0E-BF31-7B9B84D607A7}">
      <dgm:prSet/>
      <dgm:spPr/>
      <dgm:t>
        <a:bodyPr/>
        <a:lstStyle/>
        <a:p>
          <a:endParaRPr lang="en-US"/>
        </a:p>
      </dgm:t>
    </dgm:pt>
    <dgm:pt modelId="{9C3E35E9-CA55-436A-A2CC-8C1EDC3167AA}">
      <dgm:prSet phldrT="[Text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Test Framework</a:t>
          </a:r>
          <a:endParaRPr lang="en-US" dirty="0"/>
        </a:p>
      </dgm:t>
    </dgm:pt>
    <dgm:pt modelId="{35C75983-3CE3-4E3A-AEFC-8B9048CDBCB6}" type="parTrans" cxnId="{52A8C0FE-1C27-4FDB-9CF1-EC2D13162383}">
      <dgm:prSet/>
      <dgm:spPr/>
      <dgm:t>
        <a:bodyPr/>
        <a:lstStyle/>
        <a:p>
          <a:endParaRPr lang="en-US"/>
        </a:p>
      </dgm:t>
    </dgm:pt>
    <dgm:pt modelId="{2F0A4EC4-8A71-4BB1-AA47-3D4E615506F4}" type="sibTrans" cxnId="{52A8C0FE-1C27-4FDB-9CF1-EC2D13162383}">
      <dgm:prSet/>
      <dgm:spPr/>
      <dgm:t>
        <a:bodyPr/>
        <a:lstStyle/>
        <a:p>
          <a:endParaRPr lang="en-US"/>
        </a:p>
      </dgm:t>
    </dgm:pt>
    <dgm:pt modelId="{210C7B8F-7FA8-4A24-9696-4F717089AEB5}">
      <dgm:prSet phldrT="[Text]"/>
      <dgm:spPr/>
      <dgm:t>
        <a:bodyPr/>
        <a:lstStyle/>
        <a:p>
          <a:r>
            <a:rPr lang="en-US" dirty="0" smtClean="0"/>
            <a:t>TDD</a:t>
          </a:r>
          <a:endParaRPr lang="en-US" dirty="0"/>
        </a:p>
      </dgm:t>
    </dgm:pt>
    <dgm:pt modelId="{CB40225F-56CA-466B-A172-784D1515310C}" type="parTrans" cxnId="{49CDDF4D-A1EF-4172-9E33-B68AA82FCE26}">
      <dgm:prSet/>
      <dgm:spPr/>
      <dgm:t>
        <a:bodyPr/>
        <a:lstStyle/>
        <a:p>
          <a:endParaRPr lang="en-US"/>
        </a:p>
      </dgm:t>
    </dgm:pt>
    <dgm:pt modelId="{7EB7A487-37AB-4600-A087-B2F7D0F1E427}" type="sibTrans" cxnId="{49CDDF4D-A1EF-4172-9E33-B68AA82FCE26}">
      <dgm:prSet/>
      <dgm:spPr/>
      <dgm:t>
        <a:bodyPr/>
        <a:lstStyle/>
        <a:p>
          <a:endParaRPr lang="en-US"/>
        </a:p>
      </dgm:t>
    </dgm:pt>
    <dgm:pt modelId="{841561DF-E01F-47C4-BD11-711D4B215C8C}" type="pres">
      <dgm:prSet presAssocID="{E6DC269C-E291-4E1C-9CE1-445D67535F51}" presName="CompostProcess" presStyleCnt="0">
        <dgm:presLayoutVars>
          <dgm:dir/>
          <dgm:resizeHandles val="exact"/>
        </dgm:presLayoutVars>
      </dgm:prSet>
      <dgm:spPr/>
    </dgm:pt>
    <dgm:pt modelId="{18792C29-9DBF-4F50-A339-38D3A9E82A14}" type="pres">
      <dgm:prSet presAssocID="{E6DC269C-E291-4E1C-9CE1-445D67535F51}" presName="arrow" presStyleLbl="bgShp" presStyleIdx="0" presStyleCnt="1"/>
      <dgm:spPr/>
    </dgm:pt>
    <dgm:pt modelId="{7517D70F-CCE5-4619-8F53-87189543128D}" type="pres">
      <dgm:prSet presAssocID="{E6DC269C-E291-4E1C-9CE1-445D67535F51}" presName="linearProcess" presStyleCnt="0"/>
      <dgm:spPr/>
    </dgm:pt>
    <dgm:pt modelId="{EF037891-666B-4466-A332-645927FF11D7}" type="pres">
      <dgm:prSet presAssocID="{6B0CA8F9-58BA-44C3-A44E-1564124C9B71}" presName="text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288C190-B42D-40DD-993C-4F29E04AA0A8}" type="pres">
      <dgm:prSet presAssocID="{95A99AE3-E383-4E3A-8CCE-F12813F7B603}" presName="sibTrans" presStyleCnt="0"/>
      <dgm:spPr/>
    </dgm:pt>
    <dgm:pt modelId="{FE88192D-4C2C-450E-84CE-3161B1286633}" type="pres">
      <dgm:prSet presAssocID="{9C3E35E9-CA55-436A-A2CC-8C1EDC3167AA}" presName="text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33F5FD3-046B-4294-9687-635A8BBC184C}" type="pres">
      <dgm:prSet presAssocID="{2F0A4EC4-8A71-4BB1-AA47-3D4E615506F4}" presName="sibTrans" presStyleCnt="0"/>
      <dgm:spPr/>
    </dgm:pt>
    <dgm:pt modelId="{526162F0-47FE-48C7-AEDF-96F7CE9FAD59}" type="pres">
      <dgm:prSet presAssocID="{210C7B8F-7FA8-4A24-9696-4F717089AEB5}" presName="text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0A0C13F-8759-43A4-BC29-8192687BB43C}" type="pres">
      <dgm:prSet presAssocID="{7EB7A487-37AB-4600-A087-B2F7D0F1E427}" presName="sibTrans" presStyleCnt="0"/>
      <dgm:spPr/>
    </dgm:pt>
    <dgm:pt modelId="{74A5878C-06F1-4199-B3F5-685DAA8F2A82}" type="pres">
      <dgm:prSet presAssocID="{8F07B331-8EFA-460A-BC94-924F31963426}" presName="text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F1314B1-C0EE-4F0E-BF31-7B9B84D607A7}" srcId="{E6DC269C-E291-4E1C-9CE1-445D67535F51}" destId="{8F07B331-8EFA-460A-BC94-924F31963426}" srcOrd="3" destOrd="0" parTransId="{71E6929E-B21D-494C-990C-2A7AF709F58E}" sibTransId="{9BA01FA5-EE08-480E-B2F1-BD5B06ACF7E3}"/>
    <dgm:cxn modelId="{B57A07A8-9008-46D3-BB83-C2CADBDA71B5}" type="presOf" srcId="{6B0CA8F9-58BA-44C3-A44E-1564124C9B71}" destId="{EF037891-666B-4466-A332-645927FF11D7}" srcOrd="0" destOrd="0" presId="urn:microsoft.com/office/officeart/2005/8/layout/hProcess9"/>
    <dgm:cxn modelId="{7B9EDDCD-8709-4905-BA9D-FDE589047B4E}" type="presOf" srcId="{E6DC269C-E291-4E1C-9CE1-445D67535F51}" destId="{841561DF-E01F-47C4-BD11-711D4B215C8C}" srcOrd="0" destOrd="0" presId="urn:microsoft.com/office/officeart/2005/8/layout/hProcess9"/>
    <dgm:cxn modelId="{52A8C0FE-1C27-4FDB-9CF1-EC2D13162383}" srcId="{E6DC269C-E291-4E1C-9CE1-445D67535F51}" destId="{9C3E35E9-CA55-436A-A2CC-8C1EDC3167AA}" srcOrd="1" destOrd="0" parTransId="{35C75983-3CE3-4E3A-AEFC-8B9048CDBCB6}" sibTransId="{2F0A4EC4-8A71-4BB1-AA47-3D4E615506F4}"/>
    <dgm:cxn modelId="{192BFF02-07E2-4728-A3AE-8C481CDE817E}" type="presOf" srcId="{9C3E35E9-CA55-436A-A2CC-8C1EDC3167AA}" destId="{FE88192D-4C2C-450E-84CE-3161B1286633}" srcOrd="0" destOrd="0" presId="urn:microsoft.com/office/officeart/2005/8/layout/hProcess9"/>
    <dgm:cxn modelId="{E60D66AC-77DD-4747-B352-630D128B7068}" type="presOf" srcId="{8F07B331-8EFA-460A-BC94-924F31963426}" destId="{74A5878C-06F1-4199-B3F5-685DAA8F2A82}" srcOrd="0" destOrd="0" presId="urn:microsoft.com/office/officeart/2005/8/layout/hProcess9"/>
    <dgm:cxn modelId="{EBF4D03D-894D-4A83-8DF8-061D081BBEA5}" type="presOf" srcId="{210C7B8F-7FA8-4A24-9696-4F717089AEB5}" destId="{526162F0-47FE-48C7-AEDF-96F7CE9FAD59}" srcOrd="0" destOrd="0" presId="urn:microsoft.com/office/officeart/2005/8/layout/hProcess9"/>
    <dgm:cxn modelId="{B3609EC5-C10D-423D-8C4E-37F2EDE5D362}" srcId="{E6DC269C-E291-4E1C-9CE1-445D67535F51}" destId="{6B0CA8F9-58BA-44C3-A44E-1564124C9B71}" srcOrd="0" destOrd="0" parTransId="{8F4D86BC-AA8B-43DB-B707-3C83872A8247}" sibTransId="{95A99AE3-E383-4E3A-8CCE-F12813F7B603}"/>
    <dgm:cxn modelId="{49CDDF4D-A1EF-4172-9E33-B68AA82FCE26}" srcId="{E6DC269C-E291-4E1C-9CE1-445D67535F51}" destId="{210C7B8F-7FA8-4A24-9696-4F717089AEB5}" srcOrd="2" destOrd="0" parTransId="{CB40225F-56CA-466B-A172-784D1515310C}" sibTransId="{7EB7A487-37AB-4600-A087-B2F7D0F1E427}"/>
    <dgm:cxn modelId="{37196DFE-190E-4A88-A9EC-ED6A3173D1CA}" type="presParOf" srcId="{841561DF-E01F-47C4-BD11-711D4B215C8C}" destId="{18792C29-9DBF-4F50-A339-38D3A9E82A14}" srcOrd="0" destOrd="0" presId="urn:microsoft.com/office/officeart/2005/8/layout/hProcess9"/>
    <dgm:cxn modelId="{7F36D01B-D83F-4ED9-AEB8-BF57C49C1AEA}" type="presParOf" srcId="{841561DF-E01F-47C4-BD11-711D4B215C8C}" destId="{7517D70F-CCE5-4619-8F53-87189543128D}" srcOrd="1" destOrd="0" presId="urn:microsoft.com/office/officeart/2005/8/layout/hProcess9"/>
    <dgm:cxn modelId="{13F19420-7733-4D06-9CE3-255A0DAFFABE}" type="presParOf" srcId="{7517D70F-CCE5-4619-8F53-87189543128D}" destId="{EF037891-666B-4466-A332-645927FF11D7}" srcOrd="0" destOrd="0" presId="urn:microsoft.com/office/officeart/2005/8/layout/hProcess9"/>
    <dgm:cxn modelId="{1CF6E6E8-3A85-4238-ADC1-9500D3DF0980}" type="presParOf" srcId="{7517D70F-CCE5-4619-8F53-87189543128D}" destId="{3288C190-B42D-40DD-993C-4F29E04AA0A8}" srcOrd="1" destOrd="0" presId="urn:microsoft.com/office/officeart/2005/8/layout/hProcess9"/>
    <dgm:cxn modelId="{35F30E87-3523-4B8C-B1D2-A3CEA17B7252}" type="presParOf" srcId="{7517D70F-CCE5-4619-8F53-87189543128D}" destId="{FE88192D-4C2C-450E-84CE-3161B1286633}" srcOrd="2" destOrd="0" presId="urn:microsoft.com/office/officeart/2005/8/layout/hProcess9"/>
    <dgm:cxn modelId="{E6285949-D678-499C-9EDA-30152EF5892A}" type="presParOf" srcId="{7517D70F-CCE5-4619-8F53-87189543128D}" destId="{433F5FD3-046B-4294-9687-635A8BBC184C}" srcOrd="3" destOrd="0" presId="urn:microsoft.com/office/officeart/2005/8/layout/hProcess9"/>
    <dgm:cxn modelId="{63101861-A6B7-44CB-94DE-BE28F2996991}" type="presParOf" srcId="{7517D70F-CCE5-4619-8F53-87189543128D}" destId="{526162F0-47FE-48C7-AEDF-96F7CE9FAD59}" srcOrd="4" destOrd="0" presId="urn:microsoft.com/office/officeart/2005/8/layout/hProcess9"/>
    <dgm:cxn modelId="{6546787B-CA3E-48CF-AE47-CC307A341437}" type="presParOf" srcId="{7517D70F-CCE5-4619-8F53-87189543128D}" destId="{00A0C13F-8759-43A4-BC29-8192687BB43C}" srcOrd="5" destOrd="0" presId="urn:microsoft.com/office/officeart/2005/8/layout/hProcess9"/>
    <dgm:cxn modelId="{213CDFF7-4509-4369-AFCD-71D76E5C926E}" type="presParOf" srcId="{7517D70F-CCE5-4619-8F53-87189543128D}" destId="{74A5878C-06F1-4199-B3F5-685DAA8F2A82}" srcOrd="6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E6DC269C-E291-4E1C-9CE1-445D67535F51}" type="doc">
      <dgm:prSet loTypeId="urn:microsoft.com/office/officeart/2005/8/layout/hProcess9" loCatId="process" qsTypeId="urn:microsoft.com/office/officeart/2005/8/quickstyle/simple1" qsCatId="simple" csTypeId="urn:microsoft.com/office/officeart/2005/8/colors/accent5_4" csCatId="accent5" phldr="1"/>
      <dgm:spPr/>
    </dgm:pt>
    <dgm:pt modelId="{6B0CA8F9-58BA-44C3-A44E-1564124C9B71}">
      <dgm:prSet phldrT="[Text]"/>
      <dgm:spPr/>
      <dgm:t>
        <a:bodyPr/>
        <a:lstStyle/>
        <a:p>
          <a:r>
            <a:rPr lang="en-US" dirty="0" smtClean="0"/>
            <a:t>Test Design</a:t>
          </a:r>
          <a:endParaRPr lang="en-US" dirty="0"/>
        </a:p>
      </dgm:t>
    </dgm:pt>
    <dgm:pt modelId="{8F4D86BC-AA8B-43DB-B707-3C83872A8247}" type="parTrans" cxnId="{B3609EC5-C10D-423D-8C4E-37F2EDE5D362}">
      <dgm:prSet/>
      <dgm:spPr/>
      <dgm:t>
        <a:bodyPr/>
        <a:lstStyle/>
        <a:p>
          <a:endParaRPr lang="en-US"/>
        </a:p>
      </dgm:t>
    </dgm:pt>
    <dgm:pt modelId="{95A99AE3-E383-4E3A-8CCE-F12813F7B603}" type="sibTrans" cxnId="{B3609EC5-C10D-423D-8C4E-37F2EDE5D362}">
      <dgm:prSet/>
      <dgm:spPr/>
      <dgm:t>
        <a:bodyPr/>
        <a:lstStyle/>
        <a:p>
          <a:endParaRPr lang="en-US"/>
        </a:p>
      </dgm:t>
    </dgm:pt>
    <dgm:pt modelId="{8F07B331-8EFA-460A-BC94-924F31963426}">
      <dgm:prSet phldrT="[Text]"/>
      <dgm:spPr/>
      <dgm:t>
        <a:bodyPr/>
        <a:lstStyle/>
        <a:p>
          <a:r>
            <a:rPr lang="en-US" dirty="0" smtClean="0"/>
            <a:t>Code Quality</a:t>
          </a:r>
          <a:endParaRPr lang="en-US" dirty="0"/>
        </a:p>
      </dgm:t>
    </dgm:pt>
    <dgm:pt modelId="{71E6929E-B21D-494C-990C-2A7AF709F58E}" type="parTrans" cxnId="{2F1314B1-C0EE-4F0E-BF31-7B9B84D607A7}">
      <dgm:prSet/>
      <dgm:spPr/>
      <dgm:t>
        <a:bodyPr/>
        <a:lstStyle/>
        <a:p>
          <a:endParaRPr lang="en-US"/>
        </a:p>
      </dgm:t>
    </dgm:pt>
    <dgm:pt modelId="{9BA01FA5-EE08-480E-B2F1-BD5B06ACF7E3}" type="sibTrans" cxnId="{2F1314B1-C0EE-4F0E-BF31-7B9B84D607A7}">
      <dgm:prSet/>
      <dgm:spPr/>
      <dgm:t>
        <a:bodyPr/>
        <a:lstStyle/>
        <a:p>
          <a:endParaRPr lang="en-US"/>
        </a:p>
      </dgm:t>
    </dgm:pt>
    <dgm:pt modelId="{9C3E35E9-CA55-436A-A2CC-8C1EDC3167AA}">
      <dgm:prSet phldrT="[Text]"/>
      <dgm:spPr/>
      <dgm:t>
        <a:bodyPr/>
        <a:lstStyle/>
        <a:p>
          <a:r>
            <a:rPr lang="en-US" dirty="0" smtClean="0"/>
            <a:t>Test Framework</a:t>
          </a:r>
          <a:endParaRPr lang="en-US" dirty="0"/>
        </a:p>
      </dgm:t>
    </dgm:pt>
    <dgm:pt modelId="{35C75983-3CE3-4E3A-AEFC-8B9048CDBCB6}" type="parTrans" cxnId="{52A8C0FE-1C27-4FDB-9CF1-EC2D13162383}">
      <dgm:prSet/>
      <dgm:spPr/>
      <dgm:t>
        <a:bodyPr/>
        <a:lstStyle/>
        <a:p>
          <a:endParaRPr lang="en-US"/>
        </a:p>
      </dgm:t>
    </dgm:pt>
    <dgm:pt modelId="{2F0A4EC4-8A71-4BB1-AA47-3D4E615506F4}" type="sibTrans" cxnId="{52A8C0FE-1C27-4FDB-9CF1-EC2D13162383}">
      <dgm:prSet/>
      <dgm:spPr/>
      <dgm:t>
        <a:bodyPr/>
        <a:lstStyle/>
        <a:p>
          <a:endParaRPr lang="en-US"/>
        </a:p>
      </dgm:t>
    </dgm:pt>
    <dgm:pt modelId="{210C7B8F-7FA8-4A24-9696-4F717089AEB5}">
      <dgm:prSet phldrT="[Text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TDD</a:t>
          </a:r>
          <a:endParaRPr lang="en-US" dirty="0"/>
        </a:p>
      </dgm:t>
    </dgm:pt>
    <dgm:pt modelId="{CB40225F-56CA-466B-A172-784D1515310C}" type="parTrans" cxnId="{49CDDF4D-A1EF-4172-9E33-B68AA82FCE26}">
      <dgm:prSet/>
      <dgm:spPr/>
      <dgm:t>
        <a:bodyPr/>
        <a:lstStyle/>
        <a:p>
          <a:endParaRPr lang="en-US"/>
        </a:p>
      </dgm:t>
    </dgm:pt>
    <dgm:pt modelId="{7EB7A487-37AB-4600-A087-B2F7D0F1E427}" type="sibTrans" cxnId="{49CDDF4D-A1EF-4172-9E33-B68AA82FCE26}">
      <dgm:prSet/>
      <dgm:spPr/>
      <dgm:t>
        <a:bodyPr/>
        <a:lstStyle/>
        <a:p>
          <a:endParaRPr lang="en-US"/>
        </a:p>
      </dgm:t>
    </dgm:pt>
    <dgm:pt modelId="{841561DF-E01F-47C4-BD11-711D4B215C8C}" type="pres">
      <dgm:prSet presAssocID="{E6DC269C-E291-4E1C-9CE1-445D67535F51}" presName="CompostProcess" presStyleCnt="0">
        <dgm:presLayoutVars>
          <dgm:dir/>
          <dgm:resizeHandles val="exact"/>
        </dgm:presLayoutVars>
      </dgm:prSet>
      <dgm:spPr/>
    </dgm:pt>
    <dgm:pt modelId="{18792C29-9DBF-4F50-A339-38D3A9E82A14}" type="pres">
      <dgm:prSet presAssocID="{E6DC269C-E291-4E1C-9CE1-445D67535F51}" presName="arrow" presStyleLbl="bgShp" presStyleIdx="0" presStyleCnt="1"/>
      <dgm:spPr/>
    </dgm:pt>
    <dgm:pt modelId="{7517D70F-CCE5-4619-8F53-87189543128D}" type="pres">
      <dgm:prSet presAssocID="{E6DC269C-E291-4E1C-9CE1-445D67535F51}" presName="linearProcess" presStyleCnt="0"/>
      <dgm:spPr/>
    </dgm:pt>
    <dgm:pt modelId="{EF037891-666B-4466-A332-645927FF11D7}" type="pres">
      <dgm:prSet presAssocID="{6B0CA8F9-58BA-44C3-A44E-1564124C9B71}" presName="text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288C190-B42D-40DD-993C-4F29E04AA0A8}" type="pres">
      <dgm:prSet presAssocID="{95A99AE3-E383-4E3A-8CCE-F12813F7B603}" presName="sibTrans" presStyleCnt="0"/>
      <dgm:spPr/>
    </dgm:pt>
    <dgm:pt modelId="{FE88192D-4C2C-450E-84CE-3161B1286633}" type="pres">
      <dgm:prSet presAssocID="{9C3E35E9-CA55-436A-A2CC-8C1EDC3167AA}" presName="text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33F5FD3-046B-4294-9687-635A8BBC184C}" type="pres">
      <dgm:prSet presAssocID="{2F0A4EC4-8A71-4BB1-AA47-3D4E615506F4}" presName="sibTrans" presStyleCnt="0"/>
      <dgm:spPr/>
    </dgm:pt>
    <dgm:pt modelId="{526162F0-47FE-48C7-AEDF-96F7CE9FAD59}" type="pres">
      <dgm:prSet presAssocID="{210C7B8F-7FA8-4A24-9696-4F717089AEB5}" presName="text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0A0C13F-8759-43A4-BC29-8192687BB43C}" type="pres">
      <dgm:prSet presAssocID="{7EB7A487-37AB-4600-A087-B2F7D0F1E427}" presName="sibTrans" presStyleCnt="0"/>
      <dgm:spPr/>
    </dgm:pt>
    <dgm:pt modelId="{74A5878C-06F1-4199-B3F5-685DAA8F2A82}" type="pres">
      <dgm:prSet presAssocID="{8F07B331-8EFA-460A-BC94-924F31963426}" presName="text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2A8C0FE-1C27-4FDB-9CF1-EC2D13162383}" srcId="{E6DC269C-E291-4E1C-9CE1-445D67535F51}" destId="{9C3E35E9-CA55-436A-A2CC-8C1EDC3167AA}" srcOrd="1" destOrd="0" parTransId="{35C75983-3CE3-4E3A-AEFC-8B9048CDBCB6}" sibTransId="{2F0A4EC4-8A71-4BB1-AA47-3D4E615506F4}"/>
    <dgm:cxn modelId="{7F8D85E4-3A35-4935-B6B3-070C232DD8E3}" type="presOf" srcId="{9C3E35E9-CA55-436A-A2CC-8C1EDC3167AA}" destId="{FE88192D-4C2C-450E-84CE-3161B1286633}" srcOrd="0" destOrd="0" presId="urn:microsoft.com/office/officeart/2005/8/layout/hProcess9"/>
    <dgm:cxn modelId="{96CCA353-1D73-46D7-89A0-314F2F978342}" type="presOf" srcId="{210C7B8F-7FA8-4A24-9696-4F717089AEB5}" destId="{526162F0-47FE-48C7-AEDF-96F7CE9FAD59}" srcOrd="0" destOrd="0" presId="urn:microsoft.com/office/officeart/2005/8/layout/hProcess9"/>
    <dgm:cxn modelId="{624F2486-8407-45C0-A475-7E21ADB14D7A}" type="presOf" srcId="{E6DC269C-E291-4E1C-9CE1-445D67535F51}" destId="{841561DF-E01F-47C4-BD11-711D4B215C8C}" srcOrd="0" destOrd="0" presId="urn:microsoft.com/office/officeart/2005/8/layout/hProcess9"/>
    <dgm:cxn modelId="{49CDDF4D-A1EF-4172-9E33-B68AA82FCE26}" srcId="{E6DC269C-E291-4E1C-9CE1-445D67535F51}" destId="{210C7B8F-7FA8-4A24-9696-4F717089AEB5}" srcOrd="2" destOrd="0" parTransId="{CB40225F-56CA-466B-A172-784D1515310C}" sibTransId="{7EB7A487-37AB-4600-A087-B2F7D0F1E427}"/>
    <dgm:cxn modelId="{2F1314B1-C0EE-4F0E-BF31-7B9B84D607A7}" srcId="{E6DC269C-E291-4E1C-9CE1-445D67535F51}" destId="{8F07B331-8EFA-460A-BC94-924F31963426}" srcOrd="3" destOrd="0" parTransId="{71E6929E-B21D-494C-990C-2A7AF709F58E}" sibTransId="{9BA01FA5-EE08-480E-B2F1-BD5B06ACF7E3}"/>
    <dgm:cxn modelId="{FC66BD66-4E89-4530-8915-5DA7C63C1B79}" type="presOf" srcId="{8F07B331-8EFA-460A-BC94-924F31963426}" destId="{74A5878C-06F1-4199-B3F5-685DAA8F2A82}" srcOrd="0" destOrd="0" presId="urn:microsoft.com/office/officeart/2005/8/layout/hProcess9"/>
    <dgm:cxn modelId="{1FF26350-2037-4FC8-915B-4D5BB566854B}" type="presOf" srcId="{6B0CA8F9-58BA-44C3-A44E-1564124C9B71}" destId="{EF037891-666B-4466-A332-645927FF11D7}" srcOrd="0" destOrd="0" presId="urn:microsoft.com/office/officeart/2005/8/layout/hProcess9"/>
    <dgm:cxn modelId="{B3609EC5-C10D-423D-8C4E-37F2EDE5D362}" srcId="{E6DC269C-E291-4E1C-9CE1-445D67535F51}" destId="{6B0CA8F9-58BA-44C3-A44E-1564124C9B71}" srcOrd="0" destOrd="0" parTransId="{8F4D86BC-AA8B-43DB-B707-3C83872A8247}" sibTransId="{95A99AE3-E383-4E3A-8CCE-F12813F7B603}"/>
    <dgm:cxn modelId="{D37E40B2-A47C-4EC0-BA30-B8CAA7200C62}" type="presParOf" srcId="{841561DF-E01F-47C4-BD11-711D4B215C8C}" destId="{18792C29-9DBF-4F50-A339-38D3A9E82A14}" srcOrd="0" destOrd="0" presId="urn:microsoft.com/office/officeart/2005/8/layout/hProcess9"/>
    <dgm:cxn modelId="{78139163-A047-40B8-A3B8-46D65C0AF725}" type="presParOf" srcId="{841561DF-E01F-47C4-BD11-711D4B215C8C}" destId="{7517D70F-CCE5-4619-8F53-87189543128D}" srcOrd="1" destOrd="0" presId="urn:microsoft.com/office/officeart/2005/8/layout/hProcess9"/>
    <dgm:cxn modelId="{FBD80D22-32C1-4AD3-8103-067AE69D62E4}" type="presParOf" srcId="{7517D70F-CCE5-4619-8F53-87189543128D}" destId="{EF037891-666B-4466-A332-645927FF11D7}" srcOrd="0" destOrd="0" presId="urn:microsoft.com/office/officeart/2005/8/layout/hProcess9"/>
    <dgm:cxn modelId="{B5C2CF52-DE2B-416E-80F7-ACA74179EDD5}" type="presParOf" srcId="{7517D70F-CCE5-4619-8F53-87189543128D}" destId="{3288C190-B42D-40DD-993C-4F29E04AA0A8}" srcOrd="1" destOrd="0" presId="urn:microsoft.com/office/officeart/2005/8/layout/hProcess9"/>
    <dgm:cxn modelId="{32EE9A66-98AD-4A89-9798-E2E4013321C1}" type="presParOf" srcId="{7517D70F-CCE5-4619-8F53-87189543128D}" destId="{FE88192D-4C2C-450E-84CE-3161B1286633}" srcOrd="2" destOrd="0" presId="urn:microsoft.com/office/officeart/2005/8/layout/hProcess9"/>
    <dgm:cxn modelId="{17CD549C-1E3D-47E3-AF63-49DCFCB15D38}" type="presParOf" srcId="{7517D70F-CCE5-4619-8F53-87189543128D}" destId="{433F5FD3-046B-4294-9687-635A8BBC184C}" srcOrd="3" destOrd="0" presId="urn:microsoft.com/office/officeart/2005/8/layout/hProcess9"/>
    <dgm:cxn modelId="{849966D0-01AB-4FCE-80D9-01A0752A8FEF}" type="presParOf" srcId="{7517D70F-CCE5-4619-8F53-87189543128D}" destId="{526162F0-47FE-48C7-AEDF-96F7CE9FAD59}" srcOrd="4" destOrd="0" presId="urn:microsoft.com/office/officeart/2005/8/layout/hProcess9"/>
    <dgm:cxn modelId="{D2AC4DB0-3CE8-4671-A552-F548C6946751}" type="presParOf" srcId="{7517D70F-CCE5-4619-8F53-87189543128D}" destId="{00A0C13F-8759-43A4-BC29-8192687BB43C}" srcOrd="5" destOrd="0" presId="urn:microsoft.com/office/officeart/2005/8/layout/hProcess9"/>
    <dgm:cxn modelId="{2B13F4C5-A75A-418F-B178-CC739F828203}" type="presParOf" srcId="{7517D70F-CCE5-4619-8F53-87189543128D}" destId="{74A5878C-06F1-4199-B3F5-685DAA8F2A82}" srcOrd="6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90B6808E-0342-4615-92A4-1193E5F3C611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D12B6B82-09A2-4C7B-B37F-A8B2EDBFF1AA}">
      <dgm:prSet phldrT="[Text]"/>
      <dgm:spPr/>
      <dgm:t>
        <a:bodyPr/>
        <a:lstStyle/>
        <a:p>
          <a:r>
            <a:rPr lang="en-US" dirty="0" smtClean="0"/>
            <a:t>Write - Test</a:t>
          </a:r>
          <a:endParaRPr lang="en-US" dirty="0"/>
        </a:p>
      </dgm:t>
    </dgm:pt>
    <dgm:pt modelId="{02BFD4CF-D3CD-4621-BF1F-95954202DC61}" type="parTrans" cxnId="{94966034-BE2F-4457-AD85-F74151CE1544}">
      <dgm:prSet/>
      <dgm:spPr/>
      <dgm:t>
        <a:bodyPr/>
        <a:lstStyle/>
        <a:p>
          <a:endParaRPr lang="en-US"/>
        </a:p>
      </dgm:t>
    </dgm:pt>
    <dgm:pt modelId="{FAC1E59E-4312-4A82-A025-AB8D042E6604}" type="sibTrans" cxnId="{94966034-BE2F-4457-AD85-F74151CE1544}">
      <dgm:prSet/>
      <dgm:spPr/>
      <dgm:t>
        <a:bodyPr/>
        <a:lstStyle/>
        <a:p>
          <a:endParaRPr lang="en-US"/>
        </a:p>
      </dgm:t>
    </dgm:pt>
    <dgm:pt modelId="{9C4AB0E7-FEA3-4718-8CBB-80AB0E56156F}">
      <dgm:prSet phldrT="[Text]"/>
      <dgm:spPr>
        <a:solidFill>
          <a:srgbClr val="C00000"/>
        </a:solidFill>
      </dgm:spPr>
      <dgm:t>
        <a:bodyPr/>
        <a:lstStyle/>
        <a:p>
          <a:r>
            <a:rPr lang="en-US" dirty="0" smtClean="0"/>
            <a:t>Run  - Fail</a:t>
          </a:r>
          <a:endParaRPr lang="en-US" dirty="0"/>
        </a:p>
      </dgm:t>
    </dgm:pt>
    <dgm:pt modelId="{1F44B79D-0C29-4735-87B8-787F33E6853E}" type="parTrans" cxnId="{877BDDC1-4D10-4071-AEB6-068312ECA05D}">
      <dgm:prSet/>
      <dgm:spPr/>
      <dgm:t>
        <a:bodyPr/>
        <a:lstStyle/>
        <a:p>
          <a:endParaRPr lang="en-US"/>
        </a:p>
      </dgm:t>
    </dgm:pt>
    <dgm:pt modelId="{D7ECF8B7-85A7-4B12-9873-694E3DD45AB5}" type="sibTrans" cxnId="{877BDDC1-4D10-4071-AEB6-068312ECA05D}">
      <dgm:prSet/>
      <dgm:spPr/>
      <dgm:t>
        <a:bodyPr/>
        <a:lstStyle/>
        <a:p>
          <a:endParaRPr lang="en-US"/>
        </a:p>
      </dgm:t>
    </dgm:pt>
    <dgm:pt modelId="{7C162263-51D7-4D40-92F6-5CE917E2C1B1}">
      <dgm:prSet phldrT="[Text]"/>
      <dgm:spPr/>
      <dgm:t>
        <a:bodyPr/>
        <a:lstStyle/>
        <a:p>
          <a:r>
            <a:rPr lang="en-US" dirty="0" smtClean="0"/>
            <a:t>Write - Code</a:t>
          </a:r>
          <a:endParaRPr lang="en-US" dirty="0"/>
        </a:p>
      </dgm:t>
    </dgm:pt>
    <dgm:pt modelId="{D3424446-1E2D-4838-BF96-6001D4A91268}" type="parTrans" cxnId="{2ABE0200-81A4-4A18-A531-014C4045C296}">
      <dgm:prSet/>
      <dgm:spPr/>
      <dgm:t>
        <a:bodyPr/>
        <a:lstStyle/>
        <a:p>
          <a:endParaRPr lang="en-US"/>
        </a:p>
      </dgm:t>
    </dgm:pt>
    <dgm:pt modelId="{90032D54-57E4-4626-9BE1-D7EEAEC074BD}" type="sibTrans" cxnId="{2ABE0200-81A4-4A18-A531-014C4045C296}">
      <dgm:prSet/>
      <dgm:spPr/>
      <dgm:t>
        <a:bodyPr/>
        <a:lstStyle/>
        <a:p>
          <a:endParaRPr lang="en-US"/>
        </a:p>
      </dgm:t>
    </dgm:pt>
    <dgm:pt modelId="{709807D2-45BB-466D-BB0C-DAE21D7D96C8}">
      <dgm:prSet phldrT="[Text]"/>
      <dgm:spPr>
        <a:solidFill>
          <a:srgbClr val="00B050"/>
        </a:solidFill>
      </dgm:spPr>
      <dgm:t>
        <a:bodyPr/>
        <a:lstStyle/>
        <a:p>
          <a:r>
            <a:rPr lang="en-US" dirty="0" smtClean="0"/>
            <a:t>Run- Pass</a:t>
          </a:r>
          <a:endParaRPr lang="en-US" dirty="0"/>
        </a:p>
      </dgm:t>
    </dgm:pt>
    <dgm:pt modelId="{0CD4A434-0BD3-45B4-8DD2-4246BFF3A6C2}" type="parTrans" cxnId="{7D4CB3EE-CB33-4339-B4A3-29613D0D2077}">
      <dgm:prSet/>
      <dgm:spPr/>
      <dgm:t>
        <a:bodyPr/>
        <a:lstStyle/>
        <a:p>
          <a:endParaRPr lang="en-US"/>
        </a:p>
      </dgm:t>
    </dgm:pt>
    <dgm:pt modelId="{A63A015A-7F4F-4998-A295-32355B2AD6A7}" type="sibTrans" cxnId="{7D4CB3EE-CB33-4339-B4A3-29613D0D2077}">
      <dgm:prSet/>
      <dgm:spPr/>
      <dgm:t>
        <a:bodyPr/>
        <a:lstStyle/>
        <a:p>
          <a:endParaRPr lang="en-US"/>
        </a:p>
      </dgm:t>
    </dgm:pt>
    <dgm:pt modelId="{0D52BDCC-D80E-435E-872B-09D1518B58F3}" type="pres">
      <dgm:prSet presAssocID="{90B6808E-0342-4615-92A4-1193E5F3C611}" presName="Name0" presStyleCnt="0">
        <dgm:presLayoutVars>
          <dgm:dir/>
          <dgm:animLvl val="lvl"/>
          <dgm:resizeHandles val="exact"/>
        </dgm:presLayoutVars>
      </dgm:prSet>
      <dgm:spPr/>
    </dgm:pt>
    <dgm:pt modelId="{E0646D46-9396-46A8-8122-CD8B6A588793}" type="pres">
      <dgm:prSet presAssocID="{D12B6B82-09A2-4C7B-B37F-A8B2EDBFF1AA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AA9FA1-04A6-45A4-AA3D-6E51F26A0F65}" type="pres">
      <dgm:prSet presAssocID="{FAC1E59E-4312-4A82-A025-AB8D042E6604}" presName="parTxOnlySpace" presStyleCnt="0"/>
      <dgm:spPr/>
    </dgm:pt>
    <dgm:pt modelId="{A5779E78-7BE7-4256-A610-6B384676561B}" type="pres">
      <dgm:prSet presAssocID="{9C4AB0E7-FEA3-4718-8CBB-80AB0E56156F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730EAE7-E262-466C-A60A-D21331986105}" type="pres">
      <dgm:prSet presAssocID="{D7ECF8B7-85A7-4B12-9873-694E3DD45AB5}" presName="parTxOnlySpace" presStyleCnt="0"/>
      <dgm:spPr/>
    </dgm:pt>
    <dgm:pt modelId="{33324378-1401-444F-AE8B-733A9E30B243}" type="pres">
      <dgm:prSet presAssocID="{7C162263-51D7-4D40-92F6-5CE917E2C1B1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89AC71D-4116-47F7-B705-207D0C72CFD4}" type="pres">
      <dgm:prSet presAssocID="{90032D54-57E4-4626-9BE1-D7EEAEC074BD}" presName="parTxOnlySpace" presStyleCnt="0"/>
      <dgm:spPr/>
    </dgm:pt>
    <dgm:pt modelId="{B75C53E6-5580-425A-898B-502ECF2A1064}" type="pres">
      <dgm:prSet presAssocID="{709807D2-45BB-466D-BB0C-DAE21D7D96C8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476FBBA-175C-4A51-9EFE-47EDF6B4BDB0}" type="presOf" srcId="{D12B6B82-09A2-4C7B-B37F-A8B2EDBFF1AA}" destId="{E0646D46-9396-46A8-8122-CD8B6A588793}" srcOrd="0" destOrd="0" presId="urn:microsoft.com/office/officeart/2005/8/layout/chevron1"/>
    <dgm:cxn modelId="{7D4CB3EE-CB33-4339-B4A3-29613D0D2077}" srcId="{90B6808E-0342-4615-92A4-1193E5F3C611}" destId="{709807D2-45BB-466D-BB0C-DAE21D7D96C8}" srcOrd="3" destOrd="0" parTransId="{0CD4A434-0BD3-45B4-8DD2-4246BFF3A6C2}" sibTransId="{A63A015A-7F4F-4998-A295-32355B2AD6A7}"/>
    <dgm:cxn modelId="{3328C72F-B0FB-4868-B215-A8C1ACDC5952}" type="presOf" srcId="{9C4AB0E7-FEA3-4718-8CBB-80AB0E56156F}" destId="{A5779E78-7BE7-4256-A610-6B384676561B}" srcOrd="0" destOrd="0" presId="urn:microsoft.com/office/officeart/2005/8/layout/chevron1"/>
    <dgm:cxn modelId="{94966034-BE2F-4457-AD85-F74151CE1544}" srcId="{90B6808E-0342-4615-92A4-1193E5F3C611}" destId="{D12B6B82-09A2-4C7B-B37F-A8B2EDBFF1AA}" srcOrd="0" destOrd="0" parTransId="{02BFD4CF-D3CD-4621-BF1F-95954202DC61}" sibTransId="{FAC1E59E-4312-4A82-A025-AB8D042E6604}"/>
    <dgm:cxn modelId="{C9D95007-19B7-491F-84B7-B540B2FB3C94}" type="presOf" srcId="{7C162263-51D7-4D40-92F6-5CE917E2C1B1}" destId="{33324378-1401-444F-AE8B-733A9E30B243}" srcOrd="0" destOrd="0" presId="urn:microsoft.com/office/officeart/2005/8/layout/chevron1"/>
    <dgm:cxn modelId="{877BDDC1-4D10-4071-AEB6-068312ECA05D}" srcId="{90B6808E-0342-4615-92A4-1193E5F3C611}" destId="{9C4AB0E7-FEA3-4718-8CBB-80AB0E56156F}" srcOrd="1" destOrd="0" parTransId="{1F44B79D-0C29-4735-87B8-787F33E6853E}" sibTransId="{D7ECF8B7-85A7-4B12-9873-694E3DD45AB5}"/>
    <dgm:cxn modelId="{2ABE0200-81A4-4A18-A531-014C4045C296}" srcId="{90B6808E-0342-4615-92A4-1193E5F3C611}" destId="{7C162263-51D7-4D40-92F6-5CE917E2C1B1}" srcOrd="2" destOrd="0" parTransId="{D3424446-1E2D-4838-BF96-6001D4A91268}" sibTransId="{90032D54-57E4-4626-9BE1-D7EEAEC074BD}"/>
    <dgm:cxn modelId="{DDE12521-E058-42C6-8717-082EC9097302}" type="presOf" srcId="{709807D2-45BB-466D-BB0C-DAE21D7D96C8}" destId="{B75C53E6-5580-425A-898B-502ECF2A1064}" srcOrd="0" destOrd="0" presId="urn:microsoft.com/office/officeart/2005/8/layout/chevron1"/>
    <dgm:cxn modelId="{13361998-3411-4F93-85F7-B1626B658360}" type="presOf" srcId="{90B6808E-0342-4615-92A4-1193E5F3C611}" destId="{0D52BDCC-D80E-435E-872B-09D1518B58F3}" srcOrd="0" destOrd="0" presId="urn:microsoft.com/office/officeart/2005/8/layout/chevron1"/>
    <dgm:cxn modelId="{6B20E6AD-B23A-4F0A-B29A-1594A66EE74F}" type="presParOf" srcId="{0D52BDCC-D80E-435E-872B-09D1518B58F3}" destId="{E0646D46-9396-46A8-8122-CD8B6A588793}" srcOrd="0" destOrd="0" presId="urn:microsoft.com/office/officeart/2005/8/layout/chevron1"/>
    <dgm:cxn modelId="{32944AEE-F4CB-4A2A-B447-CBCAA63A17FD}" type="presParOf" srcId="{0D52BDCC-D80E-435E-872B-09D1518B58F3}" destId="{C1AA9FA1-04A6-45A4-AA3D-6E51F26A0F65}" srcOrd="1" destOrd="0" presId="urn:microsoft.com/office/officeart/2005/8/layout/chevron1"/>
    <dgm:cxn modelId="{53FBAB8D-A551-4757-8C79-EA3F1EEEE3C7}" type="presParOf" srcId="{0D52BDCC-D80E-435E-872B-09D1518B58F3}" destId="{A5779E78-7BE7-4256-A610-6B384676561B}" srcOrd="2" destOrd="0" presId="urn:microsoft.com/office/officeart/2005/8/layout/chevron1"/>
    <dgm:cxn modelId="{F23FF41B-6BBE-4B1E-B0D1-8B2F56E5649A}" type="presParOf" srcId="{0D52BDCC-D80E-435E-872B-09D1518B58F3}" destId="{E730EAE7-E262-466C-A60A-D21331986105}" srcOrd="3" destOrd="0" presId="urn:microsoft.com/office/officeart/2005/8/layout/chevron1"/>
    <dgm:cxn modelId="{372D458F-246B-4096-9AA5-E6FDD4C9A283}" type="presParOf" srcId="{0D52BDCC-D80E-435E-872B-09D1518B58F3}" destId="{33324378-1401-444F-AE8B-733A9E30B243}" srcOrd="4" destOrd="0" presId="urn:microsoft.com/office/officeart/2005/8/layout/chevron1"/>
    <dgm:cxn modelId="{F02FDD3C-9FF3-4918-BE07-6C3A48AD649A}" type="presParOf" srcId="{0D52BDCC-D80E-435E-872B-09D1518B58F3}" destId="{389AC71D-4116-47F7-B705-207D0C72CFD4}" srcOrd="5" destOrd="0" presId="urn:microsoft.com/office/officeart/2005/8/layout/chevron1"/>
    <dgm:cxn modelId="{ABBC334A-5C72-4D08-BC8B-E0C05864CCF2}" type="presParOf" srcId="{0D52BDCC-D80E-435E-872B-09D1518B58F3}" destId="{B75C53E6-5580-425A-898B-502ECF2A1064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F771BD-0446-4C6C-8AAF-8AC55FE29B16}" type="datetimeFigureOut">
              <a:rPr lang="en-US" smtClean="0"/>
              <a:t>3/31/2019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57AD6D-B3F0-45D9-9959-97D0DE4DE4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7244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Steps</a:t>
            </a:r>
          </a:p>
          <a:p>
            <a:r>
              <a:rPr lang="en-US" dirty="0"/>
              <a:t>1. Uncomment step 1 in </a:t>
            </a:r>
            <a:r>
              <a:rPr lang="en-US" dirty="0" err="1"/>
              <a:t>MortgageCalcTDDTest</a:t>
            </a:r>
            <a:endParaRPr lang="en-US" dirty="0"/>
          </a:p>
          <a:p>
            <a:r>
              <a:rPr lang="en-US" dirty="0"/>
              <a:t>1. Uncomment step 1 in </a:t>
            </a:r>
            <a:r>
              <a:rPr lang="en-US" dirty="0" err="1"/>
              <a:t>MortgageCalc</a:t>
            </a:r>
            <a:r>
              <a:rPr lang="en-US" dirty="0"/>
              <a:t> and run tests = </a:t>
            </a:r>
            <a:r>
              <a:rPr lang="en-US" dirty="0">
                <a:solidFill>
                  <a:srgbClr val="FF0000"/>
                </a:solidFill>
              </a:rPr>
              <a:t>FAIL</a:t>
            </a:r>
          </a:p>
          <a:p>
            <a:r>
              <a:rPr lang="en-US" dirty="0"/>
              <a:t>2. Uncomment step 2 in </a:t>
            </a:r>
            <a:r>
              <a:rPr lang="en-US" dirty="0" err="1"/>
              <a:t>MortgageCalc</a:t>
            </a:r>
            <a:r>
              <a:rPr lang="en-US" dirty="0"/>
              <a:t> and rerun tests = </a:t>
            </a:r>
            <a:r>
              <a:rPr lang="en-US" dirty="0">
                <a:solidFill>
                  <a:srgbClr val="00B050"/>
                </a:solidFill>
              </a:rPr>
              <a:t>PASS</a:t>
            </a:r>
          </a:p>
          <a:p>
            <a:r>
              <a:rPr lang="en-US" dirty="0"/>
              <a:t>4. Uncomment step 4 in </a:t>
            </a:r>
            <a:r>
              <a:rPr lang="en-US" dirty="0" err="1"/>
              <a:t>MortgageCalc</a:t>
            </a:r>
            <a:endParaRPr lang="en-US" dirty="0"/>
          </a:p>
          <a:p>
            <a:r>
              <a:rPr lang="en-US" dirty="0"/>
              <a:t>5. Uncomment step 5 in </a:t>
            </a:r>
            <a:r>
              <a:rPr lang="en-US" dirty="0" err="1"/>
              <a:t>MortgageCalcCodeFirstTest</a:t>
            </a:r>
            <a:r>
              <a:rPr lang="en-US" dirty="0"/>
              <a:t> and run the test = </a:t>
            </a:r>
            <a:r>
              <a:rPr lang="en-US" dirty="0">
                <a:solidFill>
                  <a:srgbClr val="00B050"/>
                </a:solidFill>
              </a:rPr>
              <a:t>PASS</a:t>
            </a:r>
          </a:p>
          <a:p>
            <a:r>
              <a:rPr lang="en-US" dirty="0"/>
              <a:t>6. Uncomment step 6 in </a:t>
            </a:r>
            <a:r>
              <a:rPr lang="en-US" dirty="0" err="1"/>
              <a:t>MortgageCalcTDDTest</a:t>
            </a:r>
            <a:r>
              <a:rPr lang="en-US" dirty="0"/>
              <a:t> and run the tests = </a:t>
            </a:r>
            <a:r>
              <a:rPr lang="en-US" dirty="0">
                <a:solidFill>
                  <a:srgbClr val="FF0000"/>
                </a:solidFill>
              </a:rPr>
              <a:t>FAIL</a:t>
            </a:r>
          </a:p>
          <a:p>
            <a:r>
              <a:rPr lang="en-US" dirty="0"/>
              <a:t>7. Uncomment step 7 in </a:t>
            </a:r>
            <a:r>
              <a:rPr lang="en-US" dirty="0" err="1"/>
              <a:t>MortgageCalc</a:t>
            </a:r>
            <a:r>
              <a:rPr lang="en-US" dirty="0"/>
              <a:t> and rerun tests in </a:t>
            </a:r>
            <a:r>
              <a:rPr lang="en-US" dirty="0" err="1"/>
              <a:t>MortgageCalcTDDTest</a:t>
            </a:r>
            <a:r>
              <a:rPr lang="en-US" dirty="0"/>
              <a:t> = </a:t>
            </a:r>
            <a:r>
              <a:rPr lang="en-US" dirty="0">
                <a:solidFill>
                  <a:srgbClr val="00B050"/>
                </a:solidFill>
              </a:rPr>
              <a:t>PASS</a:t>
            </a:r>
          </a:p>
          <a:p>
            <a:r>
              <a:rPr lang="en-US" dirty="0"/>
              <a:t>8. Uncomment step 8 in _30yrMortgageCalcTDDTest and run tests = </a:t>
            </a:r>
            <a:r>
              <a:rPr lang="en-US" dirty="0">
                <a:solidFill>
                  <a:srgbClr val="FF0000"/>
                </a:solidFill>
              </a:rPr>
              <a:t>FAIL</a:t>
            </a:r>
          </a:p>
          <a:p>
            <a:r>
              <a:rPr lang="en-US" dirty="0"/>
              <a:t>9. Uncomment step 9 in _30yrMortgageCalc and run tests = </a:t>
            </a:r>
            <a:r>
              <a:rPr lang="en-US" dirty="0">
                <a:solidFill>
                  <a:srgbClr val="00B050"/>
                </a:solidFill>
              </a:rPr>
              <a:t>PASS</a:t>
            </a:r>
          </a:p>
          <a:p>
            <a:r>
              <a:rPr lang="en-US" dirty="0"/>
              <a:t>10. Uncomment step 10 in _15yrMortgageCalc and run tests = </a:t>
            </a:r>
            <a:r>
              <a:rPr lang="en-US" dirty="0">
                <a:solidFill>
                  <a:srgbClr val="00B050"/>
                </a:solidFill>
              </a:rPr>
              <a:t>PASS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93EE14-135B-432E-BAD8-FA650019916F}" type="slidenum">
              <a:rPr lang="en-US" smtClean="0">
                <a:solidFill>
                  <a:prstClr val="black"/>
                </a:solidFill>
              </a:rPr>
              <a:pPr/>
              <a:t>15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58071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57AD6D-B3F0-45D9-9959-97D0DE4DE44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4994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8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0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3.xml"/></Relationships>
</file>

<file path=ppt/slideLayouts/_rels/slideLayout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3.xml"/></Relationships>
</file>

<file path=ppt/slideLayouts/_rels/slideLayout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3.xml"/></Relationships>
</file>

<file path=ppt/slideLayouts/_rels/slideLayout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3.xml"/></Relationships>
</file>

<file path=ppt/slideLayouts/_rels/slideLayout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3.xml"/></Relationships>
</file>

<file path=ppt/slideLayouts/_rels/slideLayout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3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4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5.xml"/></Relationships>
</file>

<file path=ppt/slideLayouts/_rels/slideLayout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5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8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1.xml"/></Relationships>
</file>

<file path=ppt/slideLayouts/_rels/slideLayout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1.xml"/></Relationships>
</file>

<file path=ppt/slideLayouts/_rels/slideLayout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1.xml"/></Relationships>
</file>

<file path=ppt/slideLayouts/_rels/slideLayout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1.xml"/></Relationships>
</file>

<file path=ppt/slideLayouts/_rels/slideLayout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1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2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3.xml"/></Relationships>
</file>

<file path=ppt/slideLayouts/_rels/slideLayout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3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6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9.xml"/></Relationships>
</file>

<file path=ppt/slideLayouts/_rels/slideLayout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9.xml"/></Relationships>
</file>

<file path=ppt/slideLayouts/_rels/slideLayout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9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9.xml"/></Relationships>
</file>

<file path=ppt/slideLayouts/_rels/slideLayout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9.xml"/></Relationships>
</file>

<file path=ppt/slideLayouts/_rels/slideLayout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9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0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1.xml"/></Relationships>
</file>

<file path=ppt/slideLayouts/_rels/slideLayout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3.xml"/></Relationships>
</file>

<file path=ppt/slideLayouts/_rels/slideLayout2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3.xml"/></Relationships>
</file>

<file path=ppt/slideLayouts/_rels/slideLayout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3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5.xml"/></Relationships>
</file>

<file path=ppt/slideLayouts/_rels/slideLayout2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2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2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2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2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2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8.xml"/></Relationships>
</file>

<file path=ppt/slideLayouts/_rels/slideLayout2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8.xml"/></Relationships>
</file>

<file path=ppt/slideLayouts/_rels/slideLayout2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8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8.xml"/></Relationships>
</file>

<file path=ppt/slideLayouts/_rels/slideLayout2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8.xml"/></Relationships>
</file>

<file path=ppt/slideLayouts/_rels/slideLayout2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8.xml"/></Relationships>
</file>

<file path=ppt/slideLayouts/_rels/slideLayout2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9.xml"/></Relationships>
</file>

<file path=ppt/slideLayouts/_rels/slideLayout2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9.xml"/></Relationships>
</file>

<file path=ppt/slideLayouts/_rels/slideLayout2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9.xml"/></Relationships>
</file>

<file path=ppt/slideLayouts/_rels/slideLayout2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9.xml"/></Relationships>
</file>

<file path=ppt/slideLayouts/_rels/slideLayout2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9.xml"/></Relationships>
</file>

<file path=ppt/slideLayouts/_rels/slideLayout2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0.xml"/></Relationships>
</file>

<file path=ppt/slideLayouts/_rels/slideLayout2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0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2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2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2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2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2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2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2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2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2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3.xml"/></Relationships>
</file>

<file path=ppt/slideLayouts/_rels/slideLayout2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2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2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2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2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2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2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2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2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6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2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6.xml"/></Relationships>
</file>

<file path=ppt/slideLayouts/_rels/slideLayout2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6.xml"/></Relationships>
</file>

<file path=ppt/slideLayouts/_rels/slideLayout2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6.xml"/></Relationships>
</file>

<file path=ppt/slideLayouts/_rels/slideLayout2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6.xml"/></Relationships>
</file>

<file path=ppt/slideLayouts/_rels/slideLayout2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6.xml"/></Relationships>
</file>

<file path=ppt/slideLayouts/_rels/slideLayout2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57.xml"/></Relationships>
</file>

<file path=ppt/slideLayouts/_rels/slideLayout2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57.xml"/></Relationships>
</file>

<file path=ppt/slideLayouts/_rels/slideLayout2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7.xml"/></Relationships>
</file>

<file path=ppt/slideLayouts/_rels/slideLayout2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57.xml"/></Relationships>
</file>

<file path=ppt/slideLayouts/_rels/slideLayout2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7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2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8.xml"/></Relationships>
</file>

<file path=ppt/slideLayouts/_rels/slideLayout2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8.xml"/></Relationships>
</file>

<file path=ppt/slideLayouts/_rels/slideLayout2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8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4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4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5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5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5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6.xml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6.xml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7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7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hite with gray symb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2" r="6279" b="6115"/>
          <a:stretch/>
        </p:blipFill>
        <p:spPr>
          <a:xfrm>
            <a:off x="8325134" y="3111402"/>
            <a:ext cx="3416302" cy="3299105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585216" y="694944"/>
            <a:ext cx="5852160" cy="149047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3600" smtClean="0">
                <a:latin typeface="+mj-lt"/>
              </a:defRPr>
            </a:lvl1pPr>
            <a:lvl2pPr>
              <a:defRPr lang="en-US" smtClean="0">
                <a:latin typeface="+mj-lt"/>
              </a:defRPr>
            </a:lvl2pPr>
            <a:lvl3pPr>
              <a:defRPr lang="en-US" smtClean="0">
                <a:latin typeface="+mj-lt"/>
              </a:defRPr>
            </a:lvl3pPr>
            <a:lvl4pPr>
              <a:defRPr lang="en-US" smtClean="0">
                <a:latin typeface="+mj-lt"/>
              </a:defRPr>
            </a:lvl4pPr>
            <a:lvl5pPr>
              <a:defRPr lang="en-US">
                <a:latin typeface="+mj-lt"/>
              </a:defRPr>
            </a:lvl5pPr>
          </a:lstStyle>
          <a:p>
            <a:pPr lvl="0"/>
            <a:r>
              <a:rPr lang="en-US" dirty="0" smtClean="0"/>
              <a:t>Click to add divider page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75405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508000" y="201168"/>
            <a:ext cx="11176000" cy="60350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508001" y="987553"/>
            <a:ext cx="5435600" cy="5133549"/>
          </a:xfr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5"/>
          </p:nvPr>
        </p:nvSpPr>
        <p:spPr>
          <a:xfrm>
            <a:off x="6248400" y="987553"/>
            <a:ext cx="5441576" cy="5133548"/>
          </a:xfr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l"/>
            <a:r>
              <a:rPr lang="en-US" smtClean="0"/>
              <a:t>Widescreen Sized PowerPoint Template | Date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DF5FD50D-5643-4FEC-BEB9-9D551C65472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2796977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508004" y="987552"/>
            <a:ext cx="11153289" cy="5020056"/>
          </a:xfr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algn="l"/>
            <a:r>
              <a:rPr lang="en-US" smtClean="0"/>
              <a:t>Widescreen Sized PowerPoint Template | Date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DF5FD50D-5643-4FEC-BEB9-9D551C65472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93098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hite with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smtClean="0"/>
              <a:t>Standard Sized PowerPoint Template | Date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F5FD50D-5643-4FEC-BEB9-9D551C65472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519" y="6093776"/>
            <a:ext cx="1010067" cy="75755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08000" y="332852"/>
            <a:ext cx="11176000" cy="624579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Chart Placeholder 8"/>
          <p:cNvSpPr>
            <a:spLocks noGrp="1"/>
          </p:cNvSpPr>
          <p:nvPr>
            <p:ph type="chart" sz="quarter" idx="12"/>
          </p:nvPr>
        </p:nvSpPr>
        <p:spPr>
          <a:xfrm>
            <a:off x="508000" y="1150939"/>
            <a:ext cx="11176000" cy="494347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icon to add chart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3098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508004" y="987552"/>
            <a:ext cx="11153289" cy="5020056"/>
          </a:xfr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algn="l"/>
            <a:r>
              <a:rPr lang="en-US" smtClean="0"/>
              <a:t>Widescreen Sized PowerPoint Template | Date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DF5FD50D-5643-4FEC-BEB9-9D551C65472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40574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itle S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508004" y="1581675"/>
            <a:ext cx="11153289" cy="4425935"/>
          </a:xfr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508000" y="779464"/>
            <a:ext cx="11176000" cy="471379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 smtClean="0"/>
              <a:t>Enter subhead here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l"/>
            <a:r>
              <a:rPr lang="en-US" smtClean="0"/>
              <a:t>Widescreen Sized PowerPoint Template | Date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DF5FD50D-5643-4FEC-BEB9-9D551C65472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6220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508000" y="201168"/>
            <a:ext cx="11176000" cy="60350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508001" y="987553"/>
            <a:ext cx="5435600" cy="5133549"/>
          </a:xfr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5"/>
          </p:nvPr>
        </p:nvSpPr>
        <p:spPr>
          <a:xfrm>
            <a:off x="6248400" y="987553"/>
            <a:ext cx="5441576" cy="5133548"/>
          </a:xfr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l"/>
            <a:r>
              <a:rPr lang="en-US" smtClean="0"/>
              <a:t>Widescreen Sized PowerPoint Template | Date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DF5FD50D-5643-4FEC-BEB9-9D551C65472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3597120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508001" y="2613432"/>
            <a:ext cx="3371851" cy="2927351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 smtClean="0"/>
              <a:t>Type some body text here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4410075" y="2629275"/>
            <a:ext cx="3371851" cy="2927351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dirty="0" smtClean="0"/>
              <a:t>Type some body text here</a:t>
            </a:r>
            <a:endParaRPr 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8312149" y="2640667"/>
            <a:ext cx="3371851" cy="2927351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 smtClean="0"/>
              <a:t>Type some body text here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5" hasCustomPrompt="1"/>
          </p:nvPr>
        </p:nvSpPr>
        <p:spPr>
          <a:xfrm>
            <a:off x="508000" y="2033589"/>
            <a:ext cx="3371851" cy="376237"/>
          </a:xfr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 smtClean="0"/>
              <a:t>Type a title</a:t>
            </a:r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4410075" y="2033589"/>
            <a:ext cx="3371851" cy="376237"/>
          </a:xfr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 smtClean="0"/>
              <a:t>Type a title</a:t>
            </a:r>
            <a:endParaRPr lang="en-US" dirty="0"/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8289439" y="2033700"/>
            <a:ext cx="3371851" cy="376237"/>
          </a:xfr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 smtClean="0"/>
              <a:t>Type a title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pPr algn="l"/>
            <a:r>
              <a:rPr lang="en-US" smtClean="0"/>
              <a:t>Widescreen Sized PowerPoint Template | Date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DF5FD50D-5643-4FEC-BEB9-9D551C65472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3684969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icture left vert side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41718" y="897383"/>
            <a:ext cx="5436196" cy="603063"/>
          </a:xfrm>
        </p:spPr>
        <p:txBody>
          <a:bodyPr>
            <a:no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11"/>
          <p:cNvSpPr>
            <a:spLocks noGrp="1"/>
          </p:cNvSpPr>
          <p:nvPr>
            <p:ph type="body" sz="quarter" idx="22" hasCustomPrompt="1"/>
          </p:nvPr>
        </p:nvSpPr>
        <p:spPr>
          <a:xfrm>
            <a:off x="6219006" y="1719861"/>
            <a:ext cx="5458908" cy="592139"/>
          </a:xfrm>
        </p:spPr>
        <p:txBody>
          <a:bodyPr/>
          <a:lstStyle>
            <a:lvl1pPr>
              <a:defRPr baseline="0">
                <a:latin typeface="+mj-lt"/>
              </a:defRPr>
            </a:lvl1pPr>
          </a:lstStyle>
          <a:p>
            <a:pPr lvl="0"/>
            <a:r>
              <a:rPr lang="en-US" dirty="0" smtClean="0"/>
              <a:t>Enter subhead here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23"/>
          </p:nvPr>
        </p:nvSpPr>
        <p:spPr>
          <a:xfrm>
            <a:off x="6219006" y="2531416"/>
            <a:ext cx="5458908" cy="3422885"/>
          </a:xfr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24"/>
          </p:nvPr>
        </p:nvSpPr>
        <p:spPr>
          <a:xfrm>
            <a:off x="0" y="3"/>
            <a:ext cx="6096000" cy="2705871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25"/>
          </p:nvPr>
        </p:nvSpPr>
        <p:spPr>
          <a:xfrm>
            <a:off x="3048000" y="2795591"/>
            <a:ext cx="3048000" cy="3158711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1" name="Picture Placeholder 9"/>
          <p:cNvSpPr>
            <a:spLocks noGrp="1"/>
          </p:cNvSpPr>
          <p:nvPr>
            <p:ph type="pic" sz="quarter" idx="26"/>
          </p:nvPr>
        </p:nvSpPr>
        <p:spPr>
          <a:xfrm>
            <a:off x="0" y="2795591"/>
            <a:ext cx="3048000" cy="3158711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27"/>
          </p:nvPr>
        </p:nvSpPr>
        <p:spPr/>
        <p:txBody>
          <a:bodyPr/>
          <a:lstStyle/>
          <a:p>
            <a:pPr algn="l"/>
            <a:r>
              <a:rPr lang="en-US" smtClean="0"/>
              <a:t>Widescreen Sized PowerPoint Template | Date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DF5FD50D-5643-4FEC-BEB9-9D551C65472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226732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0" y="740664"/>
            <a:ext cx="11176000" cy="1024128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0" y="2194560"/>
            <a:ext cx="3645408" cy="3310128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7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9144000" y="2197248"/>
            <a:ext cx="3048000" cy="3307440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3803904" y="2194560"/>
            <a:ext cx="5157216" cy="3291840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l"/>
            <a:r>
              <a:rPr lang="en-US" smtClean="0"/>
              <a:t>Widescreen Sized PowerPoint Template | Date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F5FD50D-5643-4FEC-BEB9-9D551C65472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7489294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left short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975360" y="996696"/>
            <a:ext cx="4315968" cy="4553712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5742432" y="1947672"/>
            <a:ext cx="5486400" cy="1024128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dirty="0" smtClean="0"/>
              <a:t>Enter some title text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5742432" y="3134779"/>
            <a:ext cx="5486400" cy="132588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 smtClean="0"/>
              <a:t>Enter some body text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l"/>
            <a:r>
              <a:rPr lang="en-US" smtClean="0"/>
              <a:t>Widescreen Sized PowerPoint Template | Date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F5FD50D-5643-4FEC-BEB9-9D551C65472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1800089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ext step - picture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201171"/>
            <a:ext cx="6083299" cy="6030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smtClean="0"/>
              <a:t>Widescreen Sized PowerPoint Template | 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F5FD50D-5643-4FEC-BEB9-9D551C65472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508001" y="1200150"/>
            <a:ext cx="4114800" cy="3571875"/>
          </a:xfrm>
        </p:spPr>
        <p:txBody>
          <a:bodyPr>
            <a:normAutofit/>
          </a:bodyPr>
          <a:lstStyle>
            <a:lvl1pPr marL="514350" indent="-514350">
              <a:buFont typeface="+mj-lt"/>
              <a:buAutoNum type="arabicPeriod"/>
              <a:defRPr sz="3200"/>
            </a:lvl1pPr>
          </a:lstStyle>
          <a:p>
            <a:pPr lvl="0"/>
            <a:r>
              <a:rPr lang="en-US" dirty="0" smtClean="0"/>
              <a:t>Click to add step</a:t>
            </a:r>
          </a:p>
        </p:txBody>
      </p:sp>
      <p:sp>
        <p:nvSpPr>
          <p:cNvPr id="14" name="Picture Placeholder 11"/>
          <p:cNvSpPr>
            <a:spLocks noGrp="1"/>
          </p:cNvSpPr>
          <p:nvPr>
            <p:ph type="pic" sz="quarter" idx="13"/>
          </p:nvPr>
        </p:nvSpPr>
        <p:spPr>
          <a:xfrm>
            <a:off x="6657975" y="0"/>
            <a:ext cx="5534025" cy="6858000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8346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508001" y="2613432"/>
            <a:ext cx="3371851" cy="2927351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 smtClean="0"/>
              <a:t>Type some body text here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4410075" y="2629275"/>
            <a:ext cx="3371851" cy="2927351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dirty="0" smtClean="0"/>
              <a:t>Type some body text here</a:t>
            </a:r>
            <a:endParaRPr 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8312149" y="2640667"/>
            <a:ext cx="3371851" cy="2927351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 smtClean="0"/>
              <a:t>Type some body text here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5" hasCustomPrompt="1"/>
          </p:nvPr>
        </p:nvSpPr>
        <p:spPr>
          <a:xfrm>
            <a:off x="508000" y="2033589"/>
            <a:ext cx="3371851" cy="376237"/>
          </a:xfr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 smtClean="0"/>
              <a:t>Type a title</a:t>
            </a:r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4410075" y="2033589"/>
            <a:ext cx="3371851" cy="376237"/>
          </a:xfr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 smtClean="0"/>
              <a:t>Type a title</a:t>
            </a:r>
            <a:endParaRPr lang="en-US" dirty="0"/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8289439" y="2033700"/>
            <a:ext cx="3371851" cy="376237"/>
          </a:xfr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 smtClean="0"/>
              <a:t>Type a title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pPr algn="l"/>
            <a:r>
              <a:rPr lang="en-US" smtClean="0"/>
              <a:t>Widescreen Sized PowerPoint Template | Date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DF5FD50D-5643-4FEC-BEB9-9D551C65472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9163079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tonal picture with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smtClean="0"/>
              <a:t>Widescreen Sized PowerPoint Template | 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F5FD50D-5643-4FEC-BEB9-9D551C65472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0" y="-3153"/>
            <a:ext cx="5874462" cy="371746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" name="Group 10"/>
          <p:cNvGrpSpPr/>
          <p:nvPr userDrawn="1"/>
        </p:nvGrpSpPr>
        <p:grpSpPr>
          <a:xfrm>
            <a:off x="2988726" y="4082959"/>
            <a:ext cx="739627" cy="843945"/>
            <a:chOff x="1310105" y="4105003"/>
            <a:chExt cx="739627" cy="843945"/>
          </a:xfrm>
        </p:grpSpPr>
        <p:sp>
          <p:nvSpPr>
            <p:cNvPr id="12" name="Rectangle 18"/>
            <p:cNvSpPr/>
            <p:nvPr/>
          </p:nvSpPr>
          <p:spPr>
            <a:xfrm>
              <a:off x="1399426" y="4105003"/>
              <a:ext cx="614231" cy="843945"/>
            </a:xfrm>
            <a:prstGeom prst="ellipse">
              <a:avLst/>
            </a:prstGeom>
          </p:spPr>
          <p:txBody>
            <a:bodyPr wrap="square" tIns="0" anchor="ctr" anchorCtr="0">
              <a:spAutoFit/>
            </a:bodyPr>
            <a:lstStyle/>
            <a:p>
              <a:r>
                <a:rPr lang="en-US" sz="3600" dirty="0">
                  <a:latin typeface="Georgia" pitchFamily="18" charset="0"/>
                </a:rPr>
                <a:t>1</a:t>
              </a:r>
            </a:p>
          </p:txBody>
        </p:sp>
        <p:sp>
          <p:nvSpPr>
            <p:cNvPr id="13" name="Rounded Rectangle 17"/>
            <p:cNvSpPr/>
            <p:nvPr/>
          </p:nvSpPr>
          <p:spPr>
            <a:xfrm>
              <a:off x="1310105" y="4191922"/>
              <a:ext cx="739627" cy="739627"/>
            </a:xfrm>
            <a:prstGeom prst="ellipse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/>
          <p:cNvGrpSpPr/>
          <p:nvPr userDrawn="1"/>
        </p:nvGrpSpPr>
        <p:grpSpPr>
          <a:xfrm>
            <a:off x="5724438" y="4082959"/>
            <a:ext cx="739627" cy="843945"/>
            <a:chOff x="1310105" y="4105003"/>
            <a:chExt cx="739627" cy="843945"/>
          </a:xfrm>
        </p:grpSpPr>
        <p:sp>
          <p:nvSpPr>
            <p:cNvPr id="15" name="Rectangle 18"/>
            <p:cNvSpPr/>
            <p:nvPr/>
          </p:nvSpPr>
          <p:spPr>
            <a:xfrm>
              <a:off x="1369089" y="4105003"/>
              <a:ext cx="614231" cy="843945"/>
            </a:xfrm>
            <a:prstGeom prst="ellipse">
              <a:avLst/>
            </a:prstGeom>
          </p:spPr>
          <p:txBody>
            <a:bodyPr wrap="square" tIns="0" anchor="ctr" anchorCtr="0">
              <a:spAutoFit/>
            </a:bodyPr>
            <a:lstStyle/>
            <a:p>
              <a:r>
                <a:rPr lang="en-US" sz="3600" dirty="0">
                  <a:latin typeface="Georgia" pitchFamily="18" charset="0"/>
                </a:rPr>
                <a:t>2</a:t>
              </a:r>
            </a:p>
          </p:txBody>
        </p:sp>
        <p:sp>
          <p:nvSpPr>
            <p:cNvPr id="16" name="Rounded Rectangle 17"/>
            <p:cNvSpPr/>
            <p:nvPr/>
          </p:nvSpPr>
          <p:spPr>
            <a:xfrm>
              <a:off x="1310105" y="4191922"/>
              <a:ext cx="739627" cy="739627"/>
            </a:xfrm>
            <a:prstGeom prst="ellipse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/>
          <p:cNvGrpSpPr/>
          <p:nvPr userDrawn="1"/>
        </p:nvGrpSpPr>
        <p:grpSpPr>
          <a:xfrm>
            <a:off x="8513632" y="4082959"/>
            <a:ext cx="739627" cy="843945"/>
            <a:chOff x="1310105" y="4105003"/>
            <a:chExt cx="739627" cy="843945"/>
          </a:xfrm>
        </p:grpSpPr>
        <p:sp>
          <p:nvSpPr>
            <p:cNvPr id="18" name="Rectangle 18"/>
            <p:cNvSpPr/>
            <p:nvPr/>
          </p:nvSpPr>
          <p:spPr>
            <a:xfrm>
              <a:off x="1399426" y="4105003"/>
              <a:ext cx="614231" cy="843945"/>
            </a:xfrm>
            <a:prstGeom prst="ellipse">
              <a:avLst/>
            </a:prstGeom>
          </p:spPr>
          <p:txBody>
            <a:bodyPr wrap="square" tIns="0" anchor="ctr" anchorCtr="0">
              <a:spAutoFit/>
            </a:bodyPr>
            <a:lstStyle/>
            <a:p>
              <a:r>
                <a:rPr lang="en-US" sz="3600" dirty="0">
                  <a:latin typeface="Georgia" pitchFamily="18" charset="0"/>
                </a:rPr>
                <a:t>3</a:t>
              </a:r>
            </a:p>
          </p:txBody>
        </p:sp>
        <p:sp>
          <p:nvSpPr>
            <p:cNvPr id="19" name="Rounded Rectangle 17"/>
            <p:cNvSpPr/>
            <p:nvPr/>
          </p:nvSpPr>
          <p:spPr>
            <a:xfrm>
              <a:off x="1310105" y="4191922"/>
              <a:ext cx="739627" cy="739627"/>
            </a:xfrm>
            <a:prstGeom prst="ellipse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Text Placeholder 22"/>
          <p:cNvSpPr>
            <a:spLocks noGrp="1"/>
          </p:cNvSpPr>
          <p:nvPr>
            <p:ph type="body" sz="quarter" idx="12"/>
          </p:nvPr>
        </p:nvSpPr>
        <p:spPr>
          <a:xfrm>
            <a:off x="438150" y="733425"/>
            <a:ext cx="5286375" cy="2381250"/>
          </a:xfrm>
        </p:spPr>
        <p:txBody>
          <a:bodyPr>
            <a:noAutofit/>
          </a:bodyPr>
          <a:lstStyle>
            <a:lvl1pPr>
              <a:defRPr sz="4000">
                <a:solidFill>
                  <a:schemeClr val="bg1"/>
                </a:solidFill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Text Placeholder 24"/>
          <p:cNvSpPr>
            <a:spLocks noGrp="1"/>
          </p:cNvSpPr>
          <p:nvPr>
            <p:ph type="body" sz="quarter" idx="13"/>
          </p:nvPr>
        </p:nvSpPr>
        <p:spPr>
          <a:xfrm>
            <a:off x="2333625" y="5057775"/>
            <a:ext cx="2009775" cy="914400"/>
          </a:xfrm>
        </p:spPr>
        <p:txBody>
          <a:bodyPr/>
          <a:lstStyle>
            <a:lvl1pPr algn="ctr"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7" name="Text Placeholder 24"/>
          <p:cNvSpPr>
            <a:spLocks noGrp="1"/>
          </p:cNvSpPr>
          <p:nvPr>
            <p:ph type="body" sz="quarter" idx="14"/>
          </p:nvPr>
        </p:nvSpPr>
        <p:spPr>
          <a:xfrm>
            <a:off x="5105400" y="5057775"/>
            <a:ext cx="2009775" cy="914400"/>
          </a:xfrm>
        </p:spPr>
        <p:txBody>
          <a:bodyPr/>
          <a:lstStyle>
            <a:lvl1pPr algn="ctr"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8" name="Text Placeholder 24"/>
          <p:cNvSpPr>
            <a:spLocks noGrp="1"/>
          </p:cNvSpPr>
          <p:nvPr>
            <p:ph type="body" sz="quarter" idx="15"/>
          </p:nvPr>
        </p:nvSpPr>
        <p:spPr>
          <a:xfrm>
            <a:off x="7924800" y="5057775"/>
            <a:ext cx="2009775" cy="914400"/>
          </a:xfrm>
        </p:spPr>
        <p:txBody>
          <a:bodyPr/>
          <a:lstStyle>
            <a:lvl1pPr algn="ctr"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2" name="Picture Placeholder 31"/>
          <p:cNvSpPr>
            <a:spLocks noGrp="1"/>
          </p:cNvSpPr>
          <p:nvPr>
            <p:ph type="pic" sz="quarter" idx="16"/>
          </p:nvPr>
        </p:nvSpPr>
        <p:spPr>
          <a:xfrm>
            <a:off x="5867400" y="0"/>
            <a:ext cx="6324600" cy="3714311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573091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1152">
          <p15:clr>
            <a:srgbClr val="FBAE40"/>
          </p15:clr>
        </p15:guide>
        <p15:guide id="3" orient="horz" pos="2334">
          <p15:clr>
            <a:srgbClr val="FBAE40"/>
          </p15:clr>
        </p15:guide>
      </p15:sldGuideLst>
    </p:ext>
  </p:extLs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C6E9D42-1D0C-4C22-8FF2-4160AB64801F}" type="datetimeFigureOut">
              <a:rPr lang="en-US" smtClean="0"/>
              <a:t>3/31/2019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CEC718A-CF43-4230-B7CB-FB8F0EF9F7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798308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title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508004" y="1581675"/>
            <a:ext cx="11153289" cy="4425935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508000" y="779464"/>
            <a:ext cx="11176000" cy="47137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 smtClean="0"/>
              <a:t>Enter subhead here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smtClean="0"/>
              <a:t>Introduction to TDD | Fannie Mae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7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F5FD50D-5643-4FEC-BEB9-9D551C65472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11628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C6E9D42-1D0C-4C22-8FF2-4160AB64801F}" type="datetimeFigureOut">
              <a:rPr lang="en-US" smtClean="0"/>
              <a:t>3/31/2019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CEC718A-CF43-4230-B7CB-FB8F0EF9F7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862962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5"/>
          </p:nvPr>
        </p:nvSpPr>
        <p:spPr>
          <a:xfrm>
            <a:off x="6333464" y="987553"/>
            <a:ext cx="5350536" cy="513354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 userDrawn="1"/>
        </p:nvSpPr>
        <p:spPr>
          <a:xfrm>
            <a:off x="2675467" y="3431523"/>
            <a:ext cx="2585916" cy="711855"/>
          </a:xfrm>
          <a:prstGeom prst="rect">
            <a:avLst/>
          </a:prstGeom>
        </p:spPr>
        <p:txBody>
          <a:bodyPr lIns="0"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2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pPr algn="ctr"/>
            <a:r>
              <a:rPr lang="en-US" sz="4000" b="0" dirty="0" smtClean="0">
                <a:solidFill>
                  <a:schemeClr val="accent5"/>
                </a:solidFill>
              </a:rPr>
              <a:t>Agenda</a:t>
            </a:r>
            <a:endParaRPr lang="en-US" sz="4000" b="0" dirty="0">
              <a:solidFill>
                <a:schemeClr val="accent5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l"/>
            <a:r>
              <a:rPr lang="en-US" smtClean="0"/>
              <a:t>Widescreen Sized PowerPoint Template | 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DF5FD50D-5643-4FEC-BEB9-9D551C65472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9526" y="1818684"/>
            <a:ext cx="1574073" cy="1574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441508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2496">
          <p15:clr>
            <a:srgbClr val="FBAE40"/>
          </p15:clr>
        </p15:guide>
        <p15:guide id="2" pos="3720">
          <p15:clr>
            <a:srgbClr val="FBAE40"/>
          </p15:clr>
        </p15:guide>
        <p15:guide id="3" pos="3984">
          <p15:clr>
            <a:srgbClr val="FBAE40"/>
          </p15:clr>
        </p15:guide>
      </p15:sldGuideLst>
    </p:ext>
  </p:extLs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24"/>
          </p:nvPr>
        </p:nvSpPr>
        <p:spPr>
          <a:xfrm>
            <a:off x="0" y="0"/>
            <a:ext cx="12192000" cy="2286000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9"/>
          </p:nvPr>
        </p:nvSpPr>
        <p:spPr>
          <a:xfrm>
            <a:off x="508000" y="2583711"/>
            <a:ext cx="5435600" cy="3451964"/>
          </a:xfrm>
        </p:spPr>
        <p:txBody>
          <a:bodyPr>
            <a:normAutofit/>
          </a:bodyPr>
          <a:lstStyle>
            <a:lvl1pPr algn="r">
              <a:defRPr sz="3200">
                <a:solidFill>
                  <a:schemeClr val="accent5"/>
                </a:solidFill>
              </a:defRPr>
            </a:lvl1pPr>
            <a:lvl2pPr algn="r">
              <a:defRPr/>
            </a:lvl2pPr>
            <a:lvl3pPr algn="r">
              <a:defRPr/>
            </a:lvl3pPr>
            <a:lvl4pPr algn="r">
              <a:defRPr/>
            </a:lvl4pPr>
            <a:lvl5pPr algn="r"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30" hasCustomPrompt="1"/>
          </p:nvPr>
        </p:nvSpPr>
        <p:spPr>
          <a:xfrm>
            <a:off x="6248400" y="2583711"/>
            <a:ext cx="5435600" cy="3451963"/>
          </a:xfrm>
        </p:spPr>
        <p:txBody>
          <a:bodyPr/>
          <a:lstStyle>
            <a:lvl2pPr marL="285750" indent="-285750">
              <a:buFont typeface="Arial" panose="020B0604020202020204" pitchFamily="34" charset="0"/>
              <a:buChar char="•"/>
              <a:defRPr/>
            </a:lvl2pPr>
          </a:lstStyle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pPr algn="l"/>
            <a:r>
              <a:rPr lang="en-US" smtClean="0"/>
              <a:t>Widescreen Sized PowerPoint Template | Date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DF5FD50D-5643-4FEC-BEB9-9D551C65472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627518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744">
          <p15:clr>
            <a:srgbClr val="FBAE40"/>
          </p15:clr>
        </p15:guide>
        <p15:guide id="2" pos="3936">
          <p15:clr>
            <a:srgbClr val="FBAE40"/>
          </p15:clr>
        </p15:guide>
      </p15:sldGuideLst>
    </p:ext>
  </p:extLs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ircle pic bio explai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508000" y="779464"/>
            <a:ext cx="11176000" cy="471379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 smtClean="0"/>
              <a:t>Enter subhead</a:t>
            </a:r>
          </a:p>
        </p:txBody>
      </p:sp>
      <p:sp>
        <p:nvSpPr>
          <p:cNvPr id="6" name="Bildplatzhalter 2"/>
          <p:cNvSpPr>
            <a:spLocks noGrp="1"/>
          </p:cNvSpPr>
          <p:nvPr>
            <p:ph type="pic" sz="quarter" idx="14"/>
          </p:nvPr>
        </p:nvSpPr>
        <p:spPr>
          <a:xfrm>
            <a:off x="1007033" y="1420028"/>
            <a:ext cx="2477123" cy="2478024"/>
          </a:xfrm>
          <a:prstGeom prst="ellipse">
            <a:avLst/>
          </a:prstGeom>
          <a:noFill/>
          <a:ln w="38100">
            <a:noFill/>
          </a:ln>
        </p:spPr>
        <p:txBody>
          <a:bodyPr>
            <a:normAutofit/>
          </a:bodyPr>
          <a:lstStyle>
            <a:lvl1pPr marL="0" indent="0">
              <a:buFontTx/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de-DE" dirty="0"/>
          </a:p>
        </p:txBody>
      </p:sp>
      <p:sp>
        <p:nvSpPr>
          <p:cNvPr id="9" name="Inhaltsplatzhalter 2"/>
          <p:cNvSpPr>
            <a:spLocks noGrp="1"/>
          </p:cNvSpPr>
          <p:nvPr>
            <p:ph idx="1" hasCustomPrompt="1"/>
          </p:nvPr>
        </p:nvSpPr>
        <p:spPr>
          <a:xfrm>
            <a:off x="8231318" y="4104975"/>
            <a:ext cx="3420445" cy="2019601"/>
          </a:xfrm>
          <a:noFill/>
        </p:spPr>
        <p:txBody>
          <a:bodyPr lIns="182880" tIns="182880" rIns="182880" bIns="182880">
            <a:normAutofit/>
          </a:bodyPr>
          <a:lstStyle>
            <a:lvl1pPr marL="0" indent="0" algn="ctr">
              <a:lnSpc>
                <a:spcPct val="90000"/>
              </a:lnSpc>
              <a:buFontTx/>
              <a:buNone/>
              <a:defRPr sz="1200">
                <a:solidFill>
                  <a:schemeClr val="tx1"/>
                </a:solidFill>
              </a:defRPr>
            </a:lvl1pPr>
            <a:lvl2pPr marL="534975" indent="0" algn="ctr">
              <a:lnSpc>
                <a:spcPct val="90000"/>
              </a:lnSpc>
              <a:buFontTx/>
              <a:buNone/>
              <a:defRPr sz="1600"/>
            </a:lvl2pPr>
            <a:lvl3pPr marL="903265" indent="0" algn="ctr">
              <a:buFontTx/>
              <a:buNone/>
              <a:defRPr sz="1600"/>
            </a:lvl3pPr>
            <a:lvl4pPr marL="1258857" indent="0" algn="ctr">
              <a:buFontTx/>
              <a:buNone/>
              <a:defRPr sz="1400"/>
            </a:lvl4pPr>
            <a:lvl5pPr marL="1614446" indent="0" algn="ctr">
              <a:buFontTx/>
              <a:buNone/>
              <a:defRPr sz="1400"/>
            </a:lvl5pPr>
          </a:lstStyle>
          <a:p>
            <a:pPr lvl="0"/>
            <a:r>
              <a:rPr lang="de-DE" dirty="0" smtClean="0"/>
              <a:t>Enter text</a:t>
            </a:r>
          </a:p>
        </p:txBody>
      </p:sp>
      <p:sp>
        <p:nvSpPr>
          <p:cNvPr id="10" name="Inhaltsplatzhalter 2"/>
          <p:cNvSpPr>
            <a:spLocks noGrp="1"/>
          </p:cNvSpPr>
          <p:nvPr>
            <p:ph idx="18" hasCustomPrompt="1"/>
          </p:nvPr>
        </p:nvSpPr>
        <p:spPr>
          <a:xfrm>
            <a:off x="535372" y="4104975"/>
            <a:ext cx="3420445" cy="2019601"/>
          </a:xfrm>
          <a:noFill/>
        </p:spPr>
        <p:txBody>
          <a:bodyPr lIns="182880" tIns="182880" rIns="182880" bIns="182880">
            <a:normAutofit/>
          </a:bodyPr>
          <a:lstStyle>
            <a:lvl1pPr marL="0" indent="0" algn="ctr">
              <a:lnSpc>
                <a:spcPct val="90000"/>
              </a:lnSpc>
              <a:buFontTx/>
              <a:buNone/>
              <a:defRPr sz="1200">
                <a:solidFill>
                  <a:schemeClr val="tx1"/>
                </a:solidFill>
              </a:defRPr>
            </a:lvl1pPr>
            <a:lvl2pPr marL="534975" indent="0" algn="ctr">
              <a:lnSpc>
                <a:spcPct val="90000"/>
              </a:lnSpc>
              <a:buFontTx/>
              <a:buNone/>
              <a:defRPr sz="1600"/>
            </a:lvl2pPr>
            <a:lvl3pPr marL="903265" indent="0" algn="ctr">
              <a:buFontTx/>
              <a:buNone/>
              <a:defRPr sz="1600"/>
            </a:lvl3pPr>
            <a:lvl4pPr marL="1258857" indent="0" algn="ctr">
              <a:buFontTx/>
              <a:buNone/>
              <a:defRPr sz="1400"/>
            </a:lvl4pPr>
            <a:lvl5pPr marL="1614446" indent="0" algn="ctr">
              <a:buFontTx/>
              <a:buNone/>
              <a:defRPr sz="1400"/>
            </a:lvl5pPr>
          </a:lstStyle>
          <a:p>
            <a:pPr lvl="0"/>
            <a:r>
              <a:rPr lang="de-DE" dirty="0" smtClean="0"/>
              <a:t>Enter text</a:t>
            </a:r>
          </a:p>
        </p:txBody>
      </p:sp>
      <p:sp>
        <p:nvSpPr>
          <p:cNvPr id="11" name="Inhaltsplatzhalter 2"/>
          <p:cNvSpPr>
            <a:spLocks noGrp="1"/>
          </p:cNvSpPr>
          <p:nvPr>
            <p:ph idx="19" hasCustomPrompt="1"/>
          </p:nvPr>
        </p:nvSpPr>
        <p:spPr>
          <a:xfrm>
            <a:off x="4392708" y="4104975"/>
            <a:ext cx="3420445" cy="2019601"/>
          </a:xfrm>
          <a:noFill/>
        </p:spPr>
        <p:txBody>
          <a:bodyPr lIns="182880" tIns="182880" rIns="182880" bIns="182880">
            <a:normAutofit/>
          </a:bodyPr>
          <a:lstStyle>
            <a:lvl1pPr marL="0" indent="0" algn="ctr">
              <a:lnSpc>
                <a:spcPct val="90000"/>
              </a:lnSpc>
              <a:buFontTx/>
              <a:buNone/>
              <a:defRPr sz="1200">
                <a:solidFill>
                  <a:schemeClr val="tx1"/>
                </a:solidFill>
              </a:defRPr>
            </a:lvl1pPr>
            <a:lvl2pPr marL="534975" indent="0" algn="ctr">
              <a:lnSpc>
                <a:spcPct val="90000"/>
              </a:lnSpc>
              <a:buFontTx/>
              <a:buNone/>
              <a:defRPr sz="1600"/>
            </a:lvl2pPr>
            <a:lvl3pPr marL="903265" indent="0" algn="ctr">
              <a:buFontTx/>
              <a:buNone/>
              <a:defRPr sz="1600"/>
            </a:lvl3pPr>
            <a:lvl4pPr marL="1258857" indent="0" algn="ctr">
              <a:buFontTx/>
              <a:buNone/>
              <a:defRPr sz="1400"/>
            </a:lvl4pPr>
            <a:lvl5pPr marL="1614446" indent="0" algn="ctr">
              <a:buFontTx/>
              <a:buNone/>
              <a:defRPr sz="1400"/>
            </a:lvl5pPr>
          </a:lstStyle>
          <a:p>
            <a:pPr lvl="0"/>
            <a:r>
              <a:rPr lang="de-DE" dirty="0" smtClean="0"/>
              <a:t>Enter text</a:t>
            </a:r>
          </a:p>
        </p:txBody>
      </p:sp>
      <p:sp>
        <p:nvSpPr>
          <p:cNvPr id="12" name="Bildplatzhalter 2"/>
          <p:cNvSpPr>
            <a:spLocks noGrp="1"/>
          </p:cNvSpPr>
          <p:nvPr>
            <p:ph type="pic" sz="quarter" idx="20"/>
          </p:nvPr>
        </p:nvSpPr>
        <p:spPr>
          <a:xfrm>
            <a:off x="4864368" y="1420028"/>
            <a:ext cx="2477123" cy="2478024"/>
          </a:xfrm>
          <a:prstGeom prst="ellipse">
            <a:avLst/>
          </a:prstGeom>
          <a:noFill/>
          <a:ln w="38100">
            <a:noFill/>
          </a:ln>
        </p:spPr>
        <p:txBody>
          <a:bodyPr>
            <a:normAutofit/>
          </a:bodyPr>
          <a:lstStyle>
            <a:lvl1pPr marL="0" indent="0">
              <a:buFontTx/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de-DE" dirty="0"/>
          </a:p>
        </p:txBody>
      </p:sp>
      <p:sp>
        <p:nvSpPr>
          <p:cNvPr id="13" name="Bildplatzhalter 2"/>
          <p:cNvSpPr>
            <a:spLocks noGrp="1"/>
          </p:cNvSpPr>
          <p:nvPr>
            <p:ph type="pic" sz="quarter" idx="21"/>
          </p:nvPr>
        </p:nvSpPr>
        <p:spPr>
          <a:xfrm>
            <a:off x="8702978" y="1420028"/>
            <a:ext cx="2477123" cy="2478024"/>
          </a:xfrm>
          <a:prstGeom prst="ellipse">
            <a:avLst/>
          </a:prstGeom>
          <a:noFill/>
          <a:ln w="38100">
            <a:noFill/>
          </a:ln>
        </p:spPr>
        <p:txBody>
          <a:bodyPr>
            <a:normAutofit/>
          </a:bodyPr>
          <a:lstStyle>
            <a:lvl1pPr marL="0" indent="0">
              <a:buFontTx/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de-D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pPr algn="l"/>
            <a:r>
              <a:rPr lang="en-US" smtClean="0"/>
              <a:t>Widescreen Sized PowerPoint Template | 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DF5FD50D-5643-4FEC-BEB9-9D551C65472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0087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slide with Round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/>
          <p:cNvSpPr>
            <a:spLocks noGrp="1"/>
          </p:cNvSpPr>
          <p:nvPr>
            <p:ph type="body" sz="quarter" idx="13"/>
          </p:nvPr>
        </p:nvSpPr>
        <p:spPr>
          <a:xfrm>
            <a:off x="959557" y="1252539"/>
            <a:ext cx="5102576" cy="307392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800" baseline="0">
                <a:solidFill>
                  <a:schemeClr val="tx2"/>
                </a:solidFill>
                <a:latin typeface="+mj-lt"/>
              </a:defRPr>
            </a:lvl1pPr>
            <a:lvl2pPr marL="342891" indent="0">
              <a:buNone/>
              <a:defRPr sz="6000">
                <a:solidFill>
                  <a:schemeClr val="accent6"/>
                </a:solidFill>
                <a:latin typeface="+mj-lt"/>
              </a:defRPr>
            </a:lvl2pPr>
            <a:lvl3pPr marL="685783" indent="0">
              <a:buNone/>
              <a:defRPr sz="6000">
                <a:solidFill>
                  <a:schemeClr val="accent6"/>
                </a:solidFill>
                <a:latin typeface="+mj-lt"/>
              </a:defRPr>
            </a:lvl3pPr>
            <a:lvl4pPr marL="1028674" indent="0">
              <a:buNone/>
              <a:defRPr sz="6000">
                <a:solidFill>
                  <a:schemeClr val="accent6"/>
                </a:solidFill>
                <a:latin typeface="+mj-lt"/>
              </a:defRPr>
            </a:lvl4pPr>
            <a:lvl5pPr marL="1371566" indent="0">
              <a:buNone/>
              <a:defRPr sz="6000">
                <a:solidFill>
                  <a:schemeClr val="accent6"/>
                </a:solidFill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Bildplatzhalter 2"/>
          <p:cNvSpPr>
            <a:spLocks noGrp="1"/>
          </p:cNvSpPr>
          <p:nvPr>
            <p:ph type="pic" sz="quarter" idx="15"/>
          </p:nvPr>
        </p:nvSpPr>
        <p:spPr>
          <a:xfrm>
            <a:off x="7163162" y="1269852"/>
            <a:ext cx="3054751" cy="3056616"/>
          </a:xfrm>
          <a:prstGeom prst="ellipse">
            <a:avLst/>
          </a:prstGeom>
          <a:noFill/>
          <a:ln w="57150">
            <a:noFill/>
          </a:ln>
        </p:spPr>
        <p:txBody>
          <a:bodyPr>
            <a:norm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de-DE" dirty="0"/>
          </a:p>
        </p:txBody>
      </p:sp>
      <p:sp>
        <p:nvSpPr>
          <p:cNvPr id="16" name="Text Placeholder 18"/>
          <p:cNvSpPr>
            <a:spLocks noGrp="1"/>
          </p:cNvSpPr>
          <p:nvPr>
            <p:ph type="body" sz="quarter" idx="14" hasCustomPrompt="1"/>
          </p:nvPr>
        </p:nvSpPr>
        <p:spPr>
          <a:xfrm>
            <a:off x="959557" y="4558085"/>
            <a:ext cx="5171016" cy="854075"/>
          </a:xfrm>
          <a:prstGeom prst="rect">
            <a:avLst/>
          </a:prstGeom>
        </p:spPr>
        <p:txBody>
          <a:bodyPr>
            <a:normAutofit/>
          </a:bodyPr>
          <a:lstStyle>
            <a:lvl5pPr marL="0" indent="0">
              <a:buNone/>
              <a:defRPr sz="1500">
                <a:solidFill>
                  <a:schemeClr val="bg1">
                    <a:lumMod val="50000"/>
                  </a:schemeClr>
                </a:solidFill>
                <a:latin typeface="+mj-lt"/>
              </a:defRPr>
            </a:lvl5pPr>
          </a:lstStyle>
          <a:p>
            <a:pPr lvl="4"/>
            <a:r>
              <a:rPr lang="en-US" dirty="0" smtClean="0">
                <a:latin typeface="+mj-lt"/>
              </a:rPr>
              <a:t>Enter Name here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l"/>
            <a:r>
              <a:rPr lang="en-US" smtClean="0"/>
              <a:t>Widescreen Sized PowerPoint Template | Date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DF5FD50D-5643-4FEC-BEB9-9D551C65472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29633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with full vertical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6356352" y="2"/>
            <a:ext cx="5835648" cy="6851327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5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508001" y="1252539"/>
            <a:ext cx="5102576" cy="307392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aseline="0">
                <a:solidFill>
                  <a:schemeClr val="accent6"/>
                </a:solidFill>
                <a:latin typeface="+mj-lt"/>
              </a:defRPr>
            </a:lvl1pPr>
            <a:lvl2pPr marL="342891" indent="0">
              <a:buNone/>
              <a:defRPr sz="6000">
                <a:solidFill>
                  <a:schemeClr val="accent6"/>
                </a:solidFill>
                <a:latin typeface="+mj-lt"/>
              </a:defRPr>
            </a:lvl2pPr>
            <a:lvl3pPr marL="685783" indent="0">
              <a:buNone/>
              <a:defRPr sz="6000">
                <a:solidFill>
                  <a:schemeClr val="accent6"/>
                </a:solidFill>
                <a:latin typeface="+mj-lt"/>
              </a:defRPr>
            </a:lvl3pPr>
            <a:lvl4pPr marL="1028674" indent="0">
              <a:buNone/>
              <a:defRPr sz="6000">
                <a:solidFill>
                  <a:schemeClr val="accent6"/>
                </a:solidFill>
                <a:latin typeface="+mj-lt"/>
              </a:defRPr>
            </a:lvl4pPr>
            <a:lvl5pPr marL="1371566" indent="0">
              <a:buNone/>
              <a:defRPr sz="6000">
                <a:solidFill>
                  <a:schemeClr val="accent6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Type quote here</a:t>
            </a:r>
            <a:endParaRPr lang="en-US" dirty="0"/>
          </a:p>
        </p:txBody>
      </p:sp>
      <p:sp>
        <p:nvSpPr>
          <p:cNvPr id="16" name="Text Placeholder 18"/>
          <p:cNvSpPr>
            <a:spLocks noGrp="1"/>
          </p:cNvSpPr>
          <p:nvPr>
            <p:ph type="body" sz="quarter" idx="14" hasCustomPrompt="1"/>
          </p:nvPr>
        </p:nvSpPr>
        <p:spPr>
          <a:xfrm>
            <a:off x="508003" y="4525554"/>
            <a:ext cx="5122997" cy="854075"/>
          </a:xfrm>
          <a:prstGeom prst="rect">
            <a:avLst/>
          </a:prstGeom>
        </p:spPr>
        <p:txBody>
          <a:bodyPr/>
          <a:lstStyle>
            <a:lvl5pPr marL="0" indent="0">
              <a:buNone/>
              <a:defRPr sz="2000">
                <a:solidFill>
                  <a:schemeClr val="bg1">
                    <a:lumMod val="50000"/>
                  </a:schemeClr>
                </a:solidFill>
                <a:latin typeface="+mj-lt"/>
              </a:defRPr>
            </a:lvl5pPr>
          </a:lstStyle>
          <a:p>
            <a:pPr lvl="4"/>
            <a:r>
              <a:rPr lang="en-US" dirty="0" smtClean="0">
                <a:latin typeface="+mj-lt"/>
              </a:rPr>
              <a:t>Enter Name here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l"/>
            <a:r>
              <a:rPr lang="en-US" smtClean="0"/>
              <a:t>Widescreen Sized PowerPoint Template | Date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F5FD50D-5643-4FEC-BEB9-9D551C65472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34692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slide with full horizontal image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1757879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5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508003" y="2524898"/>
            <a:ext cx="11175999" cy="179771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4000" baseline="0">
                <a:solidFill>
                  <a:schemeClr val="tx1"/>
                </a:solidFill>
                <a:latin typeface="+mj-lt"/>
              </a:defRPr>
            </a:lvl1pPr>
            <a:lvl2pPr marL="342891" indent="0">
              <a:buNone/>
              <a:defRPr sz="6000">
                <a:solidFill>
                  <a:schemeClr val="accent6"/>
                </a:solidFill>
                <a:latin typeface="+mj-lt"/>
              </a:defRPr>
            </a:lvl2pPr>
            <a:lvl3pPr marL="685783" indent="0">
              <a:buNone/>
              <a:defRPr sz="6000">
                <a:solidFill>
                  <a:schemeClr val="accent6"/>
                </a:solidFill>
                <a:latin typeface="+mj-lt"/>
              </a:defRPr>
            </a:lvl3pPr>
            <a:lvl4pPr marL="1028674" indent="0">
              <a:buNone/>
              <a:defRPr sz="6000">
                <a:solidFill>
                  <a:schemeClr val="accent6"/>
                </a:solidFill>
                <a:latin typeface="+mj-lt"/>
              </a:defRPr>
            </a:lvl4pPr>
            <a:lvl5pPr marL="1371566" indent="0">
              <a:buNone/>
              <a:defRPr sz="6000">
                <a:solidFill>
                  <a:schemeClr val="accent6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Type statement here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smtClean="0"/>
              <a:t>Widescreen Sized PowerPoint Template | Date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F5FD50D-5643-4FEC-BEB9-9D551C65472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09890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icture left vert side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41718" y="897383"/>
            <a:ext cx="5436196" cy="603063"/>
          </a:xfrm>
        </p:spPr>
        <p:txBody>
          <a:bodyPr>
            <a:no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11"/>
          <p:cNvSpPr>
            <a:spLocks noGrp="1"/>
          </p:cNvSpPr>
          <p:nvPr>
            <p:ph type="body" sz="quarter" idx="22" hasCustomPrompt="1"/>
          </p:nvPr>
        </p:nvSpPr>
        <p:spPr>
          <a:xfrm>
            <a:off x="6219006" y="1719861"/>
            <a:ext cx="5458908" cy="592139"/>
          </a:xfrm>
        </p:spPr>
        <p:txBody>
          <a:bodyPr/>
          <a:lstStyle>
            <a:lvl1pPr>
              <a:defRPr baseline="0">
                <a:latin typeface="+mj-lt"/>
              </a:defRPr>
            </a:lvl1pPr>
          </a:lstStyle>
          <a:p>
            <a:pPr lvl="0"/>
            <a:r>
              <a:rPr lang="en-US" dirty="0" smtClean="0"/>
              <a:t>Enter subhead here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23"/>
          </p:nvPr>
        </p:nvSpPr>
        <p:spPr>
          <a:xfrm>
            <a:off x="6219006" y="2531416"/>
            <a:ext cx="5458908" cy="3422885"/>
          </a:xfr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24"/>
          </p:nvPr>
        </p:nvSpPr>
        <p:spPr>
          <a:xfrm>
            <a:off x="0" y="3"/>
            <a:ext cx="6096000" cy="2705871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25"/>
          </p:nvPr>
        </p:nvSpPr>
        <p:spPr>
          <a:xfrm>
            <a:off x="3048000" y="2795591"/>
            <a:ext cx="3048000" cy="3158711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1" name="Picture Placeholder 9"/>
          <p:cNvSpPr>
            <a:spLocks noGrp="1"/>
          </p:cNvSpPr>
          <p:nvPr>
            <p:ph type="pic" sz="quarter" idx="26"/>
          </p:nvPr>
        </p:nvSpPr>
        <p:spPr>
          <a:xfrm>
            <a:off x="0" y="2795591"/>
            <a:ext cx="3048000" cy="3158711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27"/>
          </p:nvPr>
        </p:nvSpPr>
        <p:spPr/>
        <p:txBody>
          <a:bodyPr/>
          <a:lstStyle/>
          <a:p>
            <a:pPr algn="l"/>
            <a:r>
              <a:rPr lang="en-US" smtClean="0"/>
              <a:t>Widescreen Sized PowerPoint Template | Date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DF5FD50D-5643-4FEC-BEB9-9D551C65472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6499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A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-1"/>
            <a:ext cx="12192000" cy="29900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0" b="1" dirty="0">
              <a:solidFill>
                <a:schemeClr val="accent6"/>
              </a:solidFill>
              <a:latin typeface="+mj-lt"/>
            </a:endParaRPr>
          </a:p>
        </p:txBody>
      </p:sp>
      <p:sp>
        <p:nvSpPr>
          <p:cNvPr id="6" name="TextBox 5"/>
          <p:cNvSpPr txBox="1"/>
          <p:nvPr userDrawn="1"/>
        </p:nvSpPr>
        <p:spPr>
          <a:xfrm>
            <a:off x="508003" y="479382"/>
            <a:ext cx="110445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chemeClr val="accent6"/>
                </a:solidFill>
                <a:latin typeface="+mj-lt"/>
              </a:rPr>
              <a:t>Q</a:t>
            </a:r>
            <a:endParaRPr lang="en-US" sz="6000" b="1" dirty="0">
              <a:solidFill>
                <a:schemeClr val="accent6"/>
              </a:solidFill>
              <a:latin typeface="+mj-lt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1612901" y="1290639"/>
            <a:ext cx="10071100" cy="1076325"/>
          </a:xfrm>
        </p:spPr>
        <p:txBody>
          <a:bodyPr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  <a:lvl2pPr>
              <a:defRPr sz="3200">
                <a:latin typeface="+mj-lt"/>
              </a:defRPr>
            </a:lvl2pPr>
            <a:lvl3pPr>
              <a:defRPr sz="3200">
                <a:latin typeface="+mj-lt"/>
              </a:defRPr>
            </a:lvl3pPr>
            <a:lvl4pPr>
              <a:defRPr sz="3200">
                <a:latin typeface="+mj-lt"/>
              </a:defRPr>
            </a:lvl4pPr>
            <a:lvl5pPr>
              <a:defRPr sz="3200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507555" y="3287127"/>
            <a:ext cx="110445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chemeClr val="accent6"/>
                </a:solidFill>
                <a:latin typeface="+mj-lt"/>
              </a:rPr>
              <a:t>A</a:t>
            </a:r>
            <a:endParaRPr lang="en-US" sz="6000" b="1" dirty="0">
              <a:solidFill>
                <a:schemeClr val="accent6"/>
              </a:solidFill>
              <a:latin typeface="+mj-lt"/>
            </a:endParaRP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1612455" y="4098385"/>
            <a:ext cx="10071100" cy="1076325"/>
          </a:xfrm>
        </p:spPr>
        <p:txBody>
          <a:bodyPr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  <a:lvl2pPr>
              <a:defRPr sz="3200">
                <a:latin typeface="+mj-lt"/>
              </a:defRPr>
            </a:lvl2pPr>
            <a:lvl3pPr>
              <a:defRPr sz="3200">
                <a:latin typeface="+mj-lt"/>
              </a:defRPr>
            </a:lvl3pPr>
            <a:lvl4pPr>
              <a:defRPr sz="3200">
                <a:latin typeface="+mj-lt"/>
              </a:defRPr>
            </a:lvl4pPr>
            <a:lvl5pPr>
              <a:defRPr sz="3200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smtClean="0"/>
              <a:t>Widescreen Sized PowerPoint Template | Date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F5FD50D-5643-4FEC-BEB9-9D551C65472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071465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992">
          <p15:clr>
            <a:srgbClr val="FBAE40"/>
          </p15:clr>
        </p15:guide>
      </p15:sldGuideLst>
    </p:ext>
  </p:extLst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A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6253779" y="0"/>
            <a:ext cx="5938221" cy="6858000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6" name="TextBox 5"/>
          <p:cNvSpPr txBox="1"/>
          <p:nvPr userDrawn="1"/>
        </p:nvSpPr>
        <p:spPr>
          <a:xfrm>
            <a:off x="499872" y="1764794"/>
            <a:ext cx="108508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chemeClr val="accent6"/>
                </a:solidFill>
                <a:latin typeface="+mj-lt"/>
              </a:rPr>
              <a:t>Q</a:t>
            </a:r>
            <a:endParaRPr lang="en-US" sz="6000" b="1" dirty="0">
              <a:solidFill>
                <a:schemeClr val="accent6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620256" y="1764794"/>
            <a:ext cx="108508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chemeClr val="accent6"/>
                </a:solidFill>
                <a:latin typeface="+mj-lt"/>
              </a:rPr>
              <a:t>A</a:t>
            </a:r>
            <a:endParaRPr lang="en-US" sz="6000" b="1" dirty="0">
              <a:solidFill>
                <a:schemeClr val="accent6"/>
              </a:solidFill>
              <a:latin typeface="+mj-lt"/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1463040" y="2468880"/>
            <a:ext cx="3913632" cy="1856232"/>
          </a:xfrm>
        </p:spPr>
        <p:txBody>
          <a:bodyPr/>
          <a:lstStyle>
            <a:lvl1pPr>
              <a:defRPr>
                <a:solidFill>
                  <a:schemeClr val="tx2"/>
                </a:solidFill>
                <a:latin typeface="+mj-lt"/>
              </a:defRPr>
            </a:lvl1pPr>
            <a:lvl2pPr>
              <a:defRPr>
                <a:solidFill>
                  <a:schemeClr val="tx2"/>
                </a:solidFill>
                <a:latin typeface="+mj-lt"/>
              </a:defRPr>
            </a:lvl2pPr>
            <a:lvl3pPr>
              <a:defRPr>
                <a:solidFill>
                  <a:schemeClr val="tx2"/>
                </a:solidFill>
                <a:latin typeface="+mj-lt"/>
              </a:defRPr>
            </a:lvl3pPr>
            <a:lvl4pPr>
              <a:defRPr>
                <a:solidFill>
                  <a:schemeClr val="tx2"/>
                </a:solidFill>
                <a:latin typeface="+mj-lt"/>
              </a:defRPr>
            </a:lvl4pPr>
            <a:lvl5pPr>
              <a:defRPr>
                <a:solidFill>
                  <a:schemeClr val="tx2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Replace and resize this text</a:t>
            </a:r>
            <a:endParaRPr lang="en-US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7559040" y="2468880"/>
            <a:ext cx="3913632" cy="1856232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  <a:latin typeface="+mj-lt"/>
              </a:defRPr>
            </a:lvl2pPr>
            <a:lvl3pPr>
              <a:defRPr>
                <a:solidFill>
                  <a:schemeClr val="bg1"/>
                </a:solidFill>
                <a:latin typeface="+mj-lt"/>
              </a:defRPr>
            </a:lvl3pPr>
            <a:lvl4pPr>
              <a:defRPr>
                <a:solidFill>
                  <a:schemeClr val="bg1"/>
                </a:solidFill>
                <a:latin typeface="+mj-lt"/>
              </a:defRPr>
            </a:lvl4pPr>
            <a:lvl5pPr>
              <a:defRPr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Replace and resize this text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smtClean="0"/>
              <a:t>Widescreen Sized PowerPoint Template | Date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F5FD50D-5643-4FEC-BEB9-9D551C65472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33924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 quote with n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466725" y="2240280"/>
            <a:ext cx="11261979" cy="1490472"/>
          </a:xfrm>
        </p:spPr>
        <p:txBody>
          <a:bodyPr>
            <a:normAutofit/>
          </a:bodyPr>
          <a:lstStyle>
            <a:lvl1pPr algn="ctr">
              <a:defRPr sz="3600" baseline="0"/>
            </a:lvl1pPr>
          </a:lstStyle>
          <a:p>
            <a:pPr lvl="0"/>
            <a:r>
              <a:rPr lang="en-US" dirty="0" smtClean="0"/>
              <a:t>Enter quote and resize text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3425952" y="4645152"/>
            <a:ext cx="5437632" cy="411480"/>
          </a:xfrm>
        </p:spPr>
        <p:txBody>
          <a:bodyPr/>
          <a:lstStyle>
            <a:lvl1pPr algn="ctr"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Enter Name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smtClean="0"/>
              <a:t>Widescreen Sized PowerPoint Template | Date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F5FD50D-5643-4FEC-BEB9-9D551C65472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50927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vertical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7329545" y="0"/>
            <a:ext cx="4862456" cy="6858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2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643131" y="6437376"/>
            <a:ext cx="5880472" cy="396991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endParaRPr lang="en-US" dirty="0" smtClean="0"/>
          </a:p>
          <a:p>
            <a:r>
              <a:rPr lang="en-US" dirty="0" smtClean="0"/>
              <a:t>Confidential – Internal Distribution</a:t>
            </a:r>
            <a:endParaRPr lang="en-US" dirty="0"/>
          </a:p>
        </p:txBody>
      </p:sp>
      <p:sp>
        <p:nvSpPr>
          <p:cNvPr id="7" name="Text Placeholder 14"/>
          <p:cNvSpPr>
            <a:spLocks noGrp="1"/>
          </p:cNvSpPr>
          <p:nvPr>
            <p:ph type="body" sz="quarter" idx="12" hasCustomPrompt="1"/>
          </p:nvPr>
        </p:nvSpPr>
        <p:spPr>
          <a:xfrm>
            <a:off x="633431" y="4838702"/>
            <a:ext cx="6451601" cy="59161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sz="3200" dirty="0" smtClean="0">
                <a:latin typeface="+mj-lt"/>
              </a:rPr>
              <a:t>Click to add title text</a:t>
            </a:r>
            <a:endParaRPr lang="en-US" dirty="0"/>
          </a:p>
        </p:txBody>
      </p:sp>
      <p:sp>
        <p:nvSpPr>
          <p:cNvPr id="8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633431" y="5379402"/>
            <a:ext cx="6451601" cy="59213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aseline="0">
                <a:solidFill>
                  <a:schemeClr val="tx2"/>
                </a:solidFill>
                <a:latin typeface="+mj-lt"/>
              </a:defRPr>
            </a:lvl1pPr>
            <a:lvl2pPr marL="342891" indent="0">
              <a:buNone/>
              <a:defRPr>
                <a:latin typeface="+mj-lt"/>
              </a:defRPr>
            </a:lvl2pPr>
            <a:lvl3pPr marL="685783" indent="0">
              <a:buNone/>
              <a:defRPr>
                <a:latin typeface="+mj-lt"/>
              </a:defRPr>
            </a:lvl3pPr>
            <a:lvl4pPr marL="1028674" indent="0">
              <a:buNone/>
              <a:defRPr>
                <a:latin typeface="+mj-lt"/>
              </a:defRPr>
            </a:lvl4pPr>
            <a:lvl5pPr marL="1371566" indent="0">
              <a:buNone/>
              <a:defRPr>
                <a:latin typeface="+mj-lt"/>
              </a:defRPr>
            </a:lvl5pPr>
          </a:lstStyle>
          <a:p>
            <a:pPr lvl="0"/>
            <a:r>
              <a:rPr lang="en-US" dirty="0" smtClean="0"/>
              <a:t>Click to add date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00" y="342900"/>
            <a:ext cx="2966630" cy="885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760069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459">
          <p15:clr>
            <a:srgbClr val="FBAE40"/>
          </p15:clr>
        </p15:guide>
        <p15:guide id="2" orient="horz" pos="3048">
          <p15:clr>
            <a:srgbClr val="FBAE40"/>
          </p15:clr>
        </p15:guide>
        <p15:guide id="3" orient="horz" pos="216">
          <p15:clr>
            <a:srgbClr val="FBAE40"/>
          </p15:clr>
        </p15:guide>
      </p15:sldGuideLst>
    </p:ext>
  </p:extLst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horizontal image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3767328"/>
            <a:ext cx="12192000" cy="2286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3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624964" y="2009776"/>
            <a:ext cx="6451601" cy="59161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sz="3200" dirty="0" smtClean="0">
                <a:latin typeface="+mj-lt"/>
              </a:rPr>
              <a:t>Click to add title text</a:t>
            </a:r>
            <a:endParaRPr lang="en-US" dirty="0"/>
          </a:p>
        </p:txBody>
      </p:sp>
      <p:sp>
        <p:nvSpPr>
          <p:cNvPr id="14" name="Text Placeholder 19"/>
          <p:cNvSpPr>
            <a:spLocks noGrp="1"/>
          </p:cNvSpPr>
          <p:nvPr>
            <p:ph type="body" sz="quarter" idx="15" hasCustomPrompt="1"/>
          </p:nvPr>
        </p:nvSpPr>
        <p:spPr>
          <a:xfrm>
            <a:off x="624964" y="2550478"/>
            <a:ext cx="6451601" cy="59213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aseline="0">
                <a:solidFill>
                  <a:schemeClr val="tx2"/>
                </a:solidFill>
                <a:latin typeface="+mj-lt"/>
              </a:defRPr>
            </a:lvl1pPr>
            <a:lvl2pPr marL="342891" indent="0">
              <a:buNone/>
              <a:defRPr>
                <a:latin typeface="+mj-lt"/>
              </a:defRPr>
            </a:lvl2pPr>
            <a:lvl3pPr marL="685783" indent="0">
              <a:buNone/>
              <a:defRPr>
                <a:latin typeface="+mj-lt"/>
              </a:defRPr>
            </a:lvl3pPr>
            <a:lvl4pPr marL="1028674" indent="0">
              <a:buNone/>
              <a:defRPr>
                <a:latin typeface="+mj-lt"/>
              </a:defRPr>
            </a:lvl4pPr>
            <a:lvl5pPr marL="1371566" indent="0">
              <a:buNone/>
              <a:defRPr>
                <a:latin typeface="+mj-lt"/>
              </a:defRPr>
            </a:lvl5pPr>
          </a:lstStyle>
          <a:p>
            <a:pPr lvl="0"/>
            <a:r>
              <a:rPr lang="en-US" dirty="0" smtClean="0"/>
              <a:t>Click to add date</a:t>
            </a:r>
          </a:p>
        </p:txBody>
      </p:sp>
      <p:sp>
        <p:nvSpPr>
          <p:cNvPr id="15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634664" y="6437376"/>
            <a:ext cx="5880472" cy="396991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endParaRPr lang="en-US" dirty="0" smtClean="0"/>
          </a:p>
          <a:p>
            <a:r>
              <a:rPr lang="en-US" dirty="0" smtClean="0"/>
              <a:t>Confidential – Internal Distribution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00" y="342900"/>
            <a:ext cx="2966630" cy="885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093043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459">
          <p15:clr>
            <a:srgbClr val="FBAE40"/>
          </p15:clr>
        </p15:guide>
        <p15:guide id="2" pos="7136">
          <p15:clr>
            <a:srgbClr val="FBAE40"/>
          </p15:clr>
        </p15:guide>
        <p15:guide id="3" orient="horz" pos="216">
          <p15:clr>
            <a:srgbClr val="FBAE40"/>
          </p15:clr>
        </p15:guide>
      </p15:sldGuideLst>
    </p:ext>
  </p:extLst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vy with gray symb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564954" y="6432728"/>
            <a:ext cx="5880472" cy="396991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endParaRPr lang="en-US" dirty="0" smtClean="0"/>
          </a:p>
          <a:p>
            <a:r>
              <a:rPr lang="en-US" dirty="0" smtClean="0"/>
              <a:t>Confidential – Internal Distribution</a:t>
            </a:r>
            <a:endParaRPr lang="en-US" dirty="0"/>
          </a:p>
        </p:txBody>
      </p:sp>
      <p:sp>
        <p:nvSpPr>
          <p:cNvPr id="11" name="Text Placeholder 14"/>
          <p:cNvSpPr>
            <a:spLocks noGrp="1"/>
          </p:cNvSpPr>
          <p:nvPr>
            <p:ph type="body" sz="quarter" idx="12" hasCustomPrompt="1"/>
          </p:nvPr>
        </p:nvSpPr>
        <p:spPr>
          <a:xfrm>
            <a:off x="548046" y="809627"/>
            <a:ext cx="6451601" cy="59161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sz="3200" dirty="0" smtClean="0">
                <a:latin typeface="+mj-lt"/>
              </a:rPr>
              <a:t>Click to add title text</a:t>
            </a:r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548046" y="1350328"/>
            <a:ext cx="6451601" cy="59213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aseline="0">
                <a:solidFill>
                  <a:schemeClr val="bg1"/>
                </a:solidFill>
                <a:latin typeface="+mj-lt"/>
              </a:defRPr>
            </a:lvl1pPr>
            <a:lvl2pPr marL="342891" indent="0">
              <a:buNone/>
              <a:defRPr>
                <a:latin typeface="+mj-lt"/>
              </a:defRPr>
            </a:lvl2pPr>
            <a:lvl3pPr marL="685783" indent="0">
              <a:buNone/>
              <a:defRPr>
                <a:latin typeface="+mj-lt"/>
              </a:defRPr>
            </a:lvl3pPr>
            <a:lvl4pPr marL="1028674" indent="0">
              <a:buNone/>
              <a:defRPr>
                <a:latin typeface="+mj-lt"/>
              </a:defRPr>
            </a:lvl4pPr>
            <a:lvl5pPr marL="1371566" indent="0">
              <a:buNone/>
              <a:defRPr>
                <a:latin typeface="+mj-lt"/>
              </a:defRPr>
            </a:lvl5pPr>
          </a:lstStyle>
          <a:p>
            <a:pPr lvl="0"/>
            <a:r>
              <a:rPr lang="en-US" dirty="0" smtClean="0"/>
              <a:t>Click to add date</a:t>
            </a:r>
          </a:p>
        </p:txBody>
      </p:sp>
      <p:pic>
        <p:nvPicPr>
          <p:cNvPr id="5" name="Picture 4"/>
          <p:cNvPicPr>
            <a:picLocks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3" b="5969"/>
          <a:stretch/>
        </p:blipFill>
        <p:spPr>
          <a:xfrm>
            <a:off x="8321040" y="3108960"/>
            <a:ext cx="3419856" cy="3300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521913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408">
          <p15:clr>
            <a:srgbClr val="FBAE40"/>
          </p15:clr>
        </p15:guide>
        <p15:guide id="2" orient="horz" pos="3048">
          <p15:clr>
            <a:srgbClr val="FBAE40"/>
          </p15:clr>
        </p15:guide>
        <p15:guide id="3" orient="horz" pos="216">
          <p15:clr>
            <a:srgbClr val="FBAE40"/>
          </p15:clr>
        </p15:guide>
      </p15:sldGuideLst>
    </p:ext>
  </p:extLst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with navy symb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564954" y="6432728"/>
            <a:ext cx="5880472" cy="396991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endParaRPr lang="en-US" dirty="0" smtClean="0"/>
          </a:p>
          <a:p>
            <a:r>
              <a:rPr lang="en-US" dirty="0" smtClean="0"/>
              <a:t>Confidential – Internal Distribution</a:t>
            </a:r>
            <a:endParaRPr lang="en-US" dirty="0"/>
          </a:p>
        </p:txBody>
      </p:sp>
      <p:sp>
        <p:nvSpPr>
          <p:cNvPr id="11" name="Text Placeholder 14"/>
          <p:cNvSpPr>
            <a:spLocks noGrp="1"/>
          </p:cNvSpPr>
          <p:nvPr>
            <p:ph type="body" sz="quarter" idx="12" hasCustomPrompt="1"/>
          </p:nvPr>
        </p:nvSpPr>
        <p:spPr>
          <a:xfrm>
            <a:off x="548046" y="809627"/>
            <a:ext cx="6451601" cy="59161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sz="3200" dirty="0" smtClean="0">
                <a:latin typeface="+mj-lt"/>
              </a:rPr>
              <a:t>Click to add title text</a:t>
            </a:r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548046" y="1350328"/>
            <a:ext cx="6451601" cy="59213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aseline="0">
                <a:solidFill>
                  <a:schemeClr val="tx2"/>
                </a:solidFill>
                <a:latin typeface="+mj-lt"/>
              </a:defRPr>
            </a:lvl1pPr>
            <a:lvl2pPr marL="342891" indent="0">
              <a:buNone/>
              <a:defRPr>
                <a:latin typeface="+mj-lt"/>
              </a:defRPr>
            </a:lvl2pPr>
            <a:lvl3pPr marL="685783" indent="0">
              <a:buNone/>
              <a:defRPr>
                <a:latin typeface="+mj-lt"/>
              </a:defRPr>
            </a:lvl3pPr>
            <a:lvl4pPr marL="1028674" indent="0">
              <a:buNone/>
              <a:defRPr>
                <a:latin typeface="+mj-lt"/>
              </a:defRPr>
            </a:lvl4pPr>
            <a:lvl5pPr marL="1371566" indent="0">
              <a:buNone/>
              <a:defRPr>
                <a:latin typeface="+mj-lt"/>
              </a:defRPr>
            </a:lvl5pPr>
          </a:lstStyle>
          <a:p>
            <a:pPr lvl="0"/>
            <a:r>
              <a:rPr lang="en-US" dirty="0" smtClean="0"/>
              <a:t>Click to add date</a:t>
            </a:r>
          </a:p>
        </p:txBody>
      </p:sp>
      <p:pic>
        <p:nvPicPr>
          <p:cNvPr id="6" name="Picture 5"/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6280" y="3124200"/>
            <a:ext cx="3419856" cy="3300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834454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408">
          <p15:clr>
            <a:srgbClr val="FBAE40"/>
          </p15:clr>
        </p15:guide>
        <p15:guide id="2" orient="horz" pos="3048">
          <p15:clr>
            <a:srgbClr val="FBAE40"/>
          </p15:clr>
        </p15:guide>
        <p15:guide id="3" orient="horz" pos="216">
          <p15:clr>
            <a:srgbClr val="FBAE40"/>
          </p15:clr>
        </p15:guide>
      </p15:sldGuideLst>
    </p:ext>
  </p:extLst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vy vertical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7329545" y="0"/>
            <a:ext cx="4862456" cy="6858000"/>
          </a:xfrm>
          <a:prstGeom prst="rect">
            <a:avLst/>
          </a:prstGeom>
          <a:solidFill>
            <a:schemeClr val="bg2"/>
          </a:solidFill>
        </p:spPr>
        <p:txBody>
          <a:bodyPr/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5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676995" y="6437376"/>
            <a:ext cx="5880472" cy="396991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endParaRPr lang="en-US" dirty="0" smtClean="0"/>
          </a:p>
          <a:p>
            <a:r>
              <a:rPr lang="en-US" dirty="0" smtClean="0"/>
              <a:t>Confidential – Internal Distribution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2" hasCustomPrompt="1"/>
          </p:nvPr>
        </p:nvSpPr>
        <p:spPr>
          <a:xfrm>
            <a:off x="697736" y="4838702"/>
            <a:ext cx="6300772" cy="59161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sz="3200" dirty="0" smtClean="0">
                <a:latin typeface="+mj-lt"/>
              </a:rPr>
              <a:t>Click to add title text</a:t>
            </a:r>
            <a:endParaRPr lang="en-US" dirty="0"/>
          </a:p>
        </p:txBody>
      </p:sp>
      <p:sp>
        <p:nvSpPr>
          <p:cNvPr id="17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697736" y="5379402"/>
            <a:ext cx="6300772" cy="59213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aseline="0">
                <a:solidFill>
                  <a:schemeClr val="bg1"/>
                </a:solidFill>
                <a:latin typeface="+mj-lt"/>
              </a:defRPr>
            </a:lvl1pPr>
            <a:lvl2pPr marL="342891" indent="0">
              <a:buNone/>
              <a:defRPr>
                <a:latin typeface="+mj-lt"/>
              </a:defRPr>
            </a:lvl2pPr>
            <a:lvl3pPr marL="685783" indent="0">
              <a:buNone/>
              <a:defRPr>
                <a:latin typeface="+mj-lt"/>
              </a:defRPr>
            </a:lvl3pPr>
            <a:lvl4pPr marL="1028674" indent="0">
              <a:buNone/>
              <a:defRPr>
                <a:latin typeface="+mj-lt"/>
              </a:defRPr>
            </a:lvl4pPr>
            <a:lvl5pPr marL="1371566" indent="0">
              <a:buNone/>
              <a:defRPr>
                <a:latin typeface="+mj-lt"/>
              </a:defRPr>
            </a:lvl5pPr>
          </a:lstStyle>
          <a:p>
            <a:pPr lvl="0"/>
            <a:r>
              <a:rPr lang="en-US" dirty="0" smtClean="0"/>
              <a:t>Click to add date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00" y="342900"/>
            <a:ext cx="3200407" cy="777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710822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491">
          <p15:clr>
            <a:srgbClr val="FBAE40"/>
          </p15:clr>
        </p15:guide>
        <p15:guide id="2" orient="horz" pos="216">
          <p15:clr>
            <a:srgbClr val="FBAE40"/>
          </p15:clr>
        </p15:guide>
        <p15:guide id="3" orient="horz" pos="3048">
          <p15:clr>
            <a:srgbClr val="FBAE40"/>
          </p15:clr>
        </p15:guide>
      </p15:sldGuideLst>
    </p:ext>
  </p:extLst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vy horizontal image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3768694"/>
            <a:ext cx="12192000" cy="2286000"/>
          </a:xfrm>
          <a:prstGeom prst="rect">
            <a:avLst/>
          </a:prstGeom>
          <a:solidFill>
            <a:schemeClr val="bg2"/>
          </a:solidFill>
        </p:spPr>
        <p:txBody>
          <a:bodyPr/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2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689409" y="2009776"/>
            <a:ext cx="6451601" cy="59161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sz="3200" dirty="0" smtClean="0">
                <a:latin typeface="+mj-lt"/>
              </a:rPr>
              <a:t>Click to add title text</a:t>
            </a:r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15" hasCustomPrompt="1"/>
          </p:nvPr>
        </p:nvSpPr>
        <p:spPr>
          <a:xfrm>
            <a:off x="689409" y="2550478"/>
            <a:ext cx="6451601" cy="59213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aseline="0">
                <a:solidFill>
                  <a:schemeClr val="bg1"/>
                </a:solidFill>
                <a:latin typeface="+mj-lt"/>
              </a:defRPr>
            </a:lvl1pPr>
            <a:lvl2pPr marL="342891" indent="0">
              <a:buNone/>
              <a:defRPr>
                <a:latin typeface="+mj-lt"/>
              </a:defRPr>
            </a:lvl2pPr>
            <a:lvl3pPr marL="685783" indent="0">
              <a:buNone/>
              <a:defRPr>
                <a:latin typeface="+mj-lt"/>
              </a:defRPr>
            </a:lvl3pPr>
            <a:lvl4pPr marL="1028674" indent="0">
              <a:buNone/>
              <a:defRPr>
                <a:latin typeface="+mj-lt"/>
              </a:defRPr>
            </a:lvl4pPr>
            <a:lvl5pPr marL="1371566" indent="0">
              <a:buNone/>
              <a:defRPr>
                <a:latin typeface="+mj-lt"/>
              </a:defRPr>
            </a:lvl5pPr>
          </a:lstStyle>
          <a:p>
            <a:pPr lvl="0"/>
            <a:r>
              <a:rPr lang="en-US" dirty="0" smtClean="0"/>
              <a:t>Click to add date</a:t>
            </a:r>
          </a:p>
        </p:txBody>
      </p:sp>
      <p:sp>
        <p:nvSpPr>
          <p:cNvPr id="14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685461" y="6437376"/>
            <a:ext cx="5880472" cy="396991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endParaRPr lang="en-US" dirty="0" smtClean="0"/>
          </a:p>
          <a:p>
            <a:r>
              <a:rPr lang="en-US" dirty="0" smtClean="0"/>
              <a:t>Confidential – Internal Distribution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" y="347472"/>
            <a:ext cx="3200407" cy="777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821734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491">
          <p15:clr>
            <a:srgbClr val="FBAE40"/>
          </p15:clr>
        </p15:guide>
        <p15:guide id="2" pos="7136">
          <p15:clr>
            <a:srgbClr val="FBAE40"/>
          </p15:clr>
        </p15:guide>
        <p15:guide id="3" orient="horz" pos="216">
          <p15:clr>
            <a:srgbClr val="FBAE40"/>
          </p15:clr>
        </p15:guide>
      </p15:sldGuideLst>
    </p:ext>
  </p:extLst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-fami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5216" y="694944"/>
            <a:ext cx="5852160" cy="149047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>
                <a:latin typeface="+mj-lt"/>
              </a:defRPr>
            </a:lvl1pPr>
            <a:lvl2pPr marL="342892" indent="0">
              <a:buNone/>
              <a:defRPr/>
            </a:lvl2pPr>
            <a:lvl3pPr marL="685783" indent="0">
              <a:buNone/>
              <a:defRPr/>
            </a:lvl3pPr>
            <a:lvl4pPr marL="1028675" indent="0">
              <a:buNone/>
              <a:defRPr/>
            </a:lvl4pPr>
            <a:lvl5pPr marL="1371566" indent="0">
              <a:buNone/>
              <a:defRPr/>
            </a:lvl5pPr>
          </a:lstStyle>
          <a:p>
            <a:pPr lvl="0"/>
            <a:r>
              <a:rPr lang="en-US" dirty="0" smtClean="0"/>
              <a:t>Click to add divider page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95358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0" y="740664"/>
            <a:ext cx="11176000" cy="1024128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0" y="2194560"/>
            <a:ext cx="3645408" cy="3310128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7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9144000" y="2197248"/>
            <a:ext cx="3048000" cy="3307440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3803904" y="2194560"/>
            <a:ext cx="5157216" cy="3291840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l"/>
            <a:r>
              <a:rPr lang="en-US" smtClean="0"/>
              <a:t>Widescreen Sized PowerPoint Template | Date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F5FD50D-5643-4FEC-BEB9-9D551C65472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2455464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M at wo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5216" y="694944"/>
            <a:ext cx="5852160" cy="149047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>
                <a:solidFill>
                  <a:schemeClr val="bg1"/>
                </a:solidFill>
                <a:latin typeface="+mj-lt"/>
              </a:defRPr>
            </a:lvl1pPr>
            <a:lvl2pPr marL="342892" indent="0">
              <a:buNone/>
              <a:defRPr/>
            </a:lvl2pPr>
            <a:lvl3pPr marL="685783" indent="0">
              <a:buNone/>
              <a:defRPr/>
            </a:lvl3pPr>
            <a:lvl4pPr marL="1028675" indent="0">
              <a:buNone/>
              <a:defRPr/>
            </a:lvl4pPr>
            <a:lvl5pPr marL="1371566" indent="0">
              <a:buNone/>
              <a:defRPr/>
            </a:lvl5pPr>
          </a:lstStyle>
          <a:p>
            <a:pPr lvl="0"/>
            <a:r>
              <a:rPr lang="en-US" dirty="0" smtClean="0"/>
              <a:t>Click to add divider page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1939679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fami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5216" y="694944"/>
            <a:ext cx="5852160" cy="149047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>
                <a:latin typeface="+mj-lt"/>
              </a:defRPr>
            </a:lvl1pPr>
            <a:lvl2pPr marL="342892" indent="0">
              <a:buNone/>
              <a:defRPr/>
            </a:lvl2pPr>
            <a:lvl3pPr marL="685783" indent="0">
              <a:buNone/>
              <a:defRPr/>
            </a:lvl3pPr>
            <a:lvl4pPr marL="1028675" indent="0">
              <a:buNone/>
              <a:defRPr/>
            </a:lvl4pPr>
            <a:lvl5pPr marL="1371566" indent="0">
              <a:buNone/>
              <a:defRPr/>
            </a:lvl5pPr>
          </a:lstStyle>
          <a:p>
            <a:pPr lvl="0"/>
            <a:r>
              <a:rPr lang="en-US" dirty="0" smtClean="0"/>
              <a:t>Click to add divider page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08395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sum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585216" y="694944"/>
            <a:ext cx="5852160" cy="149047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0" baseline="0">
                <a:solidFill>
                  <a:schemeClr val="tx2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 smtClean="0"/>
              <a:t>Click to add divider page title</a:t>
            </a:r>
            <a:endParaRPr lang="en-US" dirty="0"/>
          </a:p>
        </p:txBody>
      </p:sp>
      <p:pic>
        <p:nvPicPr>
          <p:cNvPr id="6" name="Picture 5"/>
          <p:cNvPicPr>
            <a:picLocks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3" b="5969"/>
          <a:stretch/>
        </p:blipFill>
        <p:spPr>
          <a:xfrm>
            <a:off x="8321040" y="3108960"/>
            <a:ext cx="3419856" cy="3300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2836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2B/Custom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585216" y="694944"/>
            <a:ext cx="5852160" cy="149047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0" baseline="0">
                <a:solidFill>
                  <a:schemeClr val="tx2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 smtClean="0"/>
              <a:t>Click to add divider page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3692276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navy layout with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smtClean="0"/>
              <a:t>Widescreen Sized PowerPoint Template | Date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F5FD50D-5643-4FEC-BEB9-9D551C65472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59" t="20934" r="74373"/>
          <a:stretch/>
        </p:blipFill>
        <p:spPr>
          <a:xfrm>
            <a:off x="460834" y="6147183"/>
            <a:ext cx="585715" cy="557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1689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hite layout with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smtClean="0"/>
              <a:t>Widescreen Sized PowerPoint Template | Date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F5FD50D-5643-4FEC-BEB9-9D551C65472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196" y="6042320"/>
            <a:ext cx="861928" cy="861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1475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s &amp;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559539" y="801790"/>
            <a:ext cx="11073383" cy="608099"/>
          </a:xfrm>
          <a:prstGeom prst="rect">
            <a:avLst/>
          </a:prstGeom>
        </p:spPr>
        <p:txBody>
          <a:bodyPr lIns="0"/>
          <a:lstStyle>
            <a:lvl1pPr marL="0" indent="0">
              <a:spcBef>
                <a:spcPts val="0"/>
              </a:spcBef>
              <a:buNone/>
              <a:defRPr sz="1200"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 smtClean="0"/>
              <a:t>Use our sample charts and tables as guides for creating your own. Remember to use minimal lines, labels and colors when possible. We try to keep them simple and easy-to-digest.</a:t>
            </a:r>
            <a:endParaRPr lang="en-US" dirty="0"/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4"/>
          </p:nvPr>
        </p:nvSpPr>
        <p:spPr>
          <a:xfrm>
            <a:off x="552451" y="1657632"/>
            <a:ext cx="11080749" cy="4328832"/>
          </a:xfrm>
          <a:prstGeom prst="rect">
            <a:avLst/>
          </a:prstGeom>
        </p:spPr>
        <p:txBody>
          <a:bodyPr/>
          <a:lstStyle>
            <a:lvl1pPr>
              <a:defRPr sz="2100">
                <a:latin typeface="Georgia" panose="02040502050405020303" pitchFamily="18" charset="0"/>
              </a:defRPr>
            </a:lvl1pPr>
          </a:lstStyle>
          <a:p>
            <a:r>
              <a:rPr lang="en-US" smtClean="0"/>
              <a:t>Click icon to add chart</a:t>
            </a:r>
            <a:endParaRPr lang="en-US" dirty="0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557982" y="254139"/>
            <a:ext cx="11062085" cy="426032"/>
          </a:xfrm>
          <a:prstGeom prst="rect">
            <a:avLst/>
          </a:prstGeom>
        </p:spPr>
        <p:txBody>
          <a:bodyPr lIns="0" t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tx2"/>
                </a:solidFill>
                <a:latin typeface="Georgia" panose="02040502050405020303" pitchFamily="18" charset="0"/>
              </a:defRPr>
            </a:lvl1pPr>
            <a:lvl2pPr>
              <a:defRPr>
                <a:latin typeface="Georgia" panose="02040502050405020303" pitchFamily="18" charset="0"/>
              </a:defRPr>
            </a:lvl2pPr>
            <a:lvl3pPr>
              <a:defRPr>
                <a:latin typeface="Georgia" panose="02040502050405020303" pitchFamily="18" charset="0"/>
              </a:defRPr>
            </a:lvl3pPr>
            <a:lvl4pPr>
              <a:defRPr>
                <a:latin typeface="Georgia" panose="02040502050405020303" pitchFamily="18" charset="0"/>
              </a:defRPr>
            </a:lvl4pPr>
            <a:lvl5pPr>
              <a:defRPr>
                <a:latin typeface="Georgia" panose="02040502050405020303" pitchFamily="18" charset="0"/>
              </a:defRPr>
            </a:lvl5pPr>
          </a:lstStyle>
          <a:p>
            <a:pPr lvl="0"/>
            <a:r>
              <a:rPr lang="en-US" dirty="0" smtClean="0"/>
              <a:t>Click to add table/chart title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l"/>
            <a:r>
              <a:rPr lang="en-US" smtClean="0"/>
              <a:t>Widescreen Sized PowerPoint Template | Date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F5FD50D-5643-4FEC-BEB9-9D551C65472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68273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508004" y="987552"/>
            <a:ext cx="11153289" cy="5020056"/>
          </a:xfr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algn="l"/>
            <a:r>
              <a:rPr lang="en-US" smtClean="0"/>
              <a:t>Widescreen Sized PowerPoint Template | Date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DF5FD50D-5643-4FEC-BEB9-9D551C65472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49692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itle S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508004" y="1581675"/>
            <a:ext cx="11153289" cy="4425935"/>
          </a:xfr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508000" y="779464"/>
            <a:ext cx="11176000" cy="471379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 smtClean="0"/>
              <a:t>Enter subhead here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l"/>
            <a:r>
              <a:rPr lang="en-US" smtClean="0"/>
              <a:t>Widescreen Sized PowerPoint Template | Date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DF5FD50D-5643-4FEC-BEB9-9D551C65472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32430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508000" y="201168"/>
            <a:ext cx="11176000" cy="60350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508001" y="987553"/>
            <a:ext cx="5435600" cy="5133549"/>
          </a:xfr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5"/>
          </p:nvPr>
        </p:nvSpPr>
        <p:spPr>
          <a:xfrm>
            <a:off x="6248400" y="987553"/>
            <a:ext cx="5441576" cy="5133548"/>
          </a:xfr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l"/>
            <a:r>
              <a:rPr lang="en-US" smtClean="0"/>
              <a:t>Widescreen Sized PowerPoint Template | Date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DF5FD50D-5643-4FEC-BEB9-9D551C65472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5128700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left short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975360" y="996696"/>
            <a:ext cx="4315968" cy="4553712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5742432" y="1947672"/>
            <a:ext cx="5486400" cy="1024128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dirty="0" smtClean="0"/>
              <a:t>Enter some title text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5742432" y="3134779"/>
            <a:ext cx="5486400" cy="132588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 smtClean="0"/>
              <a:t>Enter some body text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l"/>
            <a:r>
              <a:rPr lang="en-US" smtClean="0"/>
              <a:t>Widescreen Sized PowerPoint Template | Date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F5FD50D-5643-4FEC-BEB9-9D551C65472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0676536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508001" y="2613432"/>
            <a:ext cx="3371851" cy="2927351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 smtClean="0"/>
              <a:t>Type some body text here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4410075" y="2629275"/>
            <a:ext cx="3371851" cy="2927351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dirty="0" smtClean="0"/>
              <a:t>Type some body text here</a:t>
            </a:r>
            <a:endParaRPr 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8312149" y="2640667"/>
            <a:ext cx="3371851" cy="2927351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 smtClean="0"/>
              <a:t>Type some body text here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5" hasCustomPrompt="1"/>
          </p:nvPr>
        </p:nvSpPr>
        <p:spPr>
          <a:xfrm>
            <a:off x="508000" y="2033589"/>
            <a:ext cx="3371851" cy="376237"/>
          </a:xfr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 smtClean="0"/>
              <a:t>Type a title</a:t>
            </a:r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4410075" y="2033589"/>
            <a:ext cx="3371851" cy="376237"/>
          </a:xfr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 smtClean="0"/>
              <a:t>Type a title</a:t>
            </a:r>
            <a:endParaRPr lang="en-US" dirty="0"/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8289439" y="2033700"/>
            <a:ext cx="3371851" cy="376237"/>
          </a:xfr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 smtClean="0"/>
              <a:t>Type a title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pPr algn="l"/>
            <a:r>
              <a:rPr lang="en-US" smtClean="0"/>
              <a:t>Widescreen Sized PowerPoint Template | Date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DF5FD50D-5643-4FEC-BEB9-9D551C65472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292645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icture left vert side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41718" y="897383"/>
            <a:ext cx="5436196" cy="603063"/>
          </a:xfrm>
        </p:spPr>
        <p:txBody>
          <a:bodyPr>
            <a:no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11"/>
          <p:cNvSpPr>
            <a:spLocks noGrp="1"/>
          </p:cNvSpPr>
          <p:nvPr>
            <p:ph type="body" sz="quarter" idx="22" hasCustomPrompt="1"/>
          </p:nvPr>
        </p:nvSpPr>
        <p:spPr>
          <a:xfrm>
            <a:off x="6219006" y="1719861"/>
            <a:ext cx="5458908" cy="592139"/>
          </a:xfrm>
        </p:spPr>
        <p:txBody>
          <a:bodyPr/>
          <a:lstStyle>
            <a:lvl1pPr>
              <a:defRPr baseline="0">
                <a:latin typeface="+mj-lt"/>
              </a:defRPr>
            </a:lvl1pPr>
          </a:lstStyle>
          <a:p>
            <a:pPr lvl="0"/>
            <a:r>
              <a:rPr lang="en-US" dirty="0" smtClean="0"/>
              <a:t>Enter subhead here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23"/>
          </p:nvPr>
        </p:nvSpPr>
        <p:spPr>
          <a:xfrm>
            <a:off x="6219006" y="2531416"/>
            <a:ext cx="5458908" cy="3422885"/>
          </a:xfr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24"/>
          </p:nvPr>
        </p:nvSpPr>
        <p:spPr>
          <a:xfrm>
            <a:off x="0" y="3"/>
            <a:ext cx="6096000" cy="2705871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25"/>
          </p:nvPr>
        </p:nvSpPr>
        <p:spPr>
          <a:xfrm>
            <a:off x="3048000" y="2795591"/>
            <a:ext cx="3048000" cy="3158711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1" name="Picture Placeholder 9"/>
          <p:cNvSpPr>
            <a:spLocks noGrp="1"/>
          </p:cNvSpPr>
          <p:nvPr>
            <p:ph type="pic" sz="quarter" idx="26"/>
          </p:nvPr>
        </p:nvSpPr>
        <p:spPr>
          <a:xfrm>
            <a:off x="0" y="2795591"/>
            <a:ext cx="3048000" cy="3158711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27"/>
          </p:nvPr>
        </p:nvSpPr>
        <p:spPr/>
        <p:txBody>
          <a:bodyPr/>
          <a:lstStyle/>
          <a:p>
            <a:pPr algn="l"/>
            <a:r>
              <a:rPr lang="en-US" smtClean="0"/>
              <a:t>Widescreen Sized PowerPoint Template | Date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DF5FD50D-5643-4FEC-BEB9-9D551C65472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907393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0" y="740664"/>
            <a:ext cx="11176000" cy="1024128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0" y="2194560"/>
            <a:ext cx="3645408" cy="3310128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7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9144000" y="2197248"/>
            <a:ext cx="3048000" cy="3307440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3803904" y="2194560"/>
            <a:ext cx="5157216" cy="3291840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l"/>
            <a:r>
              <a:rPr lang="en-US" smtClean="0"/>
              <a:t>Widescreen Sized PowerPoint Template | Date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F5FD50D-5643-4FEC-BEB9-9D551C65472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2441390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left short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975360" y="996696"/>
            <a:ext cx="4315968" cy="4553712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5742432" y="1947672"/>
            <a:ext cx="5486400" cy="1024128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dirty="0" smtClean="0"/>
              <a:t>Enter some title text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5742432" y="3134779"/>
            <a:ext cx="5486400" cy="132588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 smtClean="0"/>
              <a:t>Enter some body text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l"/>
            <a:r>
              <a:rPr lang="en-US" smtClean="0"/>
              <a:t>Widescreen Sized PowerPoint Template | Date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F5FD50D-5643-4FEC-BEB9-9D551C65472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3534104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ext step - picture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201171"/>
            <a:ext cx="6083299" cy="6030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smtClean="0"/>
              <a:t>Widescreen Sized PowerPoint Template | 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F5FD50D-5643-4FEC-BEB9-9D551C65472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508001" y="1200150"/>
            <a:ext cx="4114800" cy="3571875"/>
          </a:xfrm>
        </p:spPr>
        <p:txBody>
          <a:bodyPr>
            <a:normAutofit/>
          </a:bodyPr>
          <a:lstStyle>
            <a:lvl1pPr marL="514350" indent="-514350">
              <a:buFont typeface="+mj-lt"/>
              <a:buAutoNum type="arabicPeriod"/>
              <a:defRPr sz="3200"/>
            </a:lvl1pPr>
          </a:lstStyle>
          <a:p>
            <a:pPr lvl="0"/>
            <a:r>
              <a:rPr lang="en-US" dirty="0" smtClean="0"/>
              <a:t>Click to add step</a:t>
            </a:r>
          </a:p>
        </p:txBody>
      </p:sp>
      <p:sp>
        <p:nvSpPr>
          <p:cNvPr id="14" name="Picture Placeholder 11"/>
          <p:cNvSpPr>
            <a:spLocks noGrp="1"/>
          </p:cNvSpPr>
          <p:nvPr>
            <p:ph type="pic" sz="quarter" idx="13"/>
          </p:nvPr>
        </p:nvSpPr>
        <p:spPr>
          <a:xfrm>
            <a:off x="6657975" y="0"/>
            <a:ext cx="5534025" cy="6858000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704174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tonal picture with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smtClean="0"/>
              <a:t>Widescreen Sized PowerPoint Template | 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F5FD50D-5643-4FEC-BEB9-9D551C65472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0" y="-3153"/>
            <a:ext cx="5874462" cy="371746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" name="Group 10"/>
          <p:cNvGrpSpPr/>
          <p:nvPr userDrawn="1"/>
        </p:nvGrpSpPr>
        <p:grpSpPr>
          <a:xfrm>
            <a:off x="2988726" y="4082959"/>
            <a:ext cx="739627" cy="843945"/>
            <a:chOff x="1310105" y="4105003"/>
            <a:chExt cx="739627" cy="843945"/>
          </a:xfrm>
        </p:grpSpPr>
        <p:sp>
          <p:nvSpPr>
            <p:cNvPr id="12" name="Rectangle 18"/>
            <p:cNvSpPr/>
            <p:nvPr/>
          </p:nvSpPr>
          <p:spPr>
            <a:xfrm>
              <a:off x="1399426" y="4105003"/>
              <a:ext cx="614231" cy="843945"/>
            </a:xfrm>
            <a:prstGeom prst="ellipse">
              <a:avLst/>
            </a:prstGeom>
          </p:spPr>
          <p:txBody>
            <a:bodyPr wrap="square" tIns="0" anchor="ctr" anchorCtr="0">
              <a:spAutoFit/>
            </a:bodyPr>
            <a:lstStyle/>
            <a:p>
              <a:r>
                <a:rPr lang="en-US" sz="3600" dirty="0">
                  <a:latin typeface="Georgia" pitchFamily="18" charset="0"/>
                </a:rPr>
                <a:t>1</a:t>
              </a:r>
            </a:p>
          </p:txBody>
        </p:sp>
        <p:sp>
          <p:nvSpPr>
            <p:cNvPr id="13" name="Rounded Rectangle 17"/>
            <p:cNvSpPr/>
            <p:nvPr/>
          </p:nvSpPr>
          <p:spPr>
            <a:xfrm>
              <a:off x="1310105" y="4191922"/>
              <a:ext cx="739627" cy="739627"/>
            </a:xfrm>
            <a:prstGeom prst="ellipse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/>
          <p:cNvGrpSpPr/>
          <p:nvPr userDrawn="1"/>
        </p:nvGrpSpPr>
        <p:grpSpPr>
          <a:xfrm>
            <a:off x="5724438" y="4082959"/>
            <a:ext cx="739627" cy="843945"/>
            <a:chOff x="1310105" y="4105003"/>
            <a:chExt cx="739627" cy="843945"/>
          </a:xfrm>
        </p:grpSpPr>
        <p:sp>
          <p:nvSpPr>
            <p:cNvPr id="15" name="Rectangle 18"/>
            <p:cNvSpPr/>
            <p:nvPr/>
          </p:nvSpPr>
          <p:spPr>
            <a:xfrm>
              <a:off x="1369089" y="4105003"/>
              <a:ext cx="614231" cy="843945"/>
            </a:xfrm>
            <a:prstGeom prst="ellipse">
              <a:avLst/>
            </a:prstGeom>
          </p:spPr>
          <p:txBody>
            <a:bodyPr wrap="square" tIns="0" anchor="ctr" anchorCtr="0">
              <a:spAutoFit/>
            </a:bodyPr>
            <a:lstStyle/>
            <a:p>
              <a:r>
                <a:rPr lang="en-US" sz="3600" dirty="0">
                  <a:latin typeface="Georgia" pitchFamily="18" charset="0"/>
                </a:rPr>
                <a:t>2</a:t>
              </a:r>
            </a:p>
          </p:txBody>
        </p:sp>
        <p:sp>
          <p:nvSpPr>
            <p:cNvPr id="16" name="Rounded Rectangle 17"/>
            <p:cNvSpPr/>
            <p:nvPr/>
          </p:nvSpPr>
          <p:spPr>
            <a:xfrm>
              <a:off x="1310105" y="4191922"/>
              <a:ext cx="739627" cy="739627"/>
            </a:xfrm>
            <a:prstGeom prst="ellipse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/>
          <p:cNvGrpSpPr/>
          <p:nvPr userDrawn="1"/>
        </p:nvGrpSpPr>
        <p:grpSpPr>
          <a:xfrm>
            <a:off x="8513632" y="4082959"/>
            <a:ext cx="739627" cy="843945"/>
            <a:chOff x="1310105" y="4105003"/>
            <a:chExt cx="739627" cy="843945"/>
          </a:xfrm>
        </p:grpSpPr>
        <p:sp>
          <p:nvSpPr>
            <p:cNvPr id="18" name="Rectangle 18"/>
            <p:cNvSpPr/>
            <p:nvPr/>
          </p:nvSpPr>
          <p:spPr>
            <a:xfrm>
              <a:off x="1399426" y="4105003"/>
              <a:ext cx="614231" cy="843945"/>
            </a:xfrm>
            <a:prstGeom prst="ellipse">
              <a:avLst/>
            </a:prstGeom>
          </p:spPr>
          <p:txBody>
            <a:bodyPr wrap="square" tIns="0" anchor="ctr" anchorCtr="0">
              <a:spAutoFit/>
            </a:bodyPr>
            <a:lstStyle/>
            <a:p>
              <a:r>
                <a:rPr lang="en-US" sz="3600" dirty="0">
                  <a:latin typeface="Georgia" pitchFamily="18" charset="0"/>
                </a:rPr>
                <a:t>3</a:t>
              </a:r>
            </a:p>
          </p:txBody>
        </p:sp>
        <p:sp>
          <p:nvSpPr>
            <p:cNvPr id="19" name="Rounded Rectangle 17"/>
            <p:cNvSpPr/>
            <p:nvPr/>
          </p:nvSpPr>
          <p:spPr>
            <a:xfrm>
              <a:off x="1310105" y="4191922"/>
              <a:ext cx="739627" cy="739627"/>
            </a:xfrm>
            <a:prstGeom prst="ellipse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Text Placeholder 22"/>
          <p:cNvSpPr>
            <a:spLocks noGrp="1"/>
          </p:cNvSpPr>
          <p:nvPr>
            <p:ph type="body" sz="quarter" idx="12"/>
          </p:nvPr>
        </p:nvSpPr>
        <p:spPr>
          <a:xfrm>
            <a:off x="438150" y="733425"/>
            <a:ext cx="5286375" cy="2381250"/>
          </a:xfrm>
        </p:spPr>
        <p:txBody>
          <a:bodyPr>
            <a:noAutofit/>
          </a:bodyPr>
          <a:lstStyle>
            <a:lvl1pPr>
              <a:defRPr sz="4000">
                <a:solidFill>
                  <a:schemeClr val="bg1"/>
                </a:solidFill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Text Placeholder 24"/>
          <p:cNvSpPr>
            <a:spLocks noGrp="1"/>
          </p:cNvSpPr>
          <p:nvPr>
            <p:ph type="body" sz="quarter" idx="13"/>
          </p:nvPr>
        </p:nvSpPr>
        <p:spPr>
          <a:xfrm>
            <a:off x="2333625" y="5057775"/>
            <a:ext cx="2009775" cy="914400"/>
          </a:xfrm>
        </p:spPr>
        <p:txBody>
          <a:bodyPr/>
          <a:lstStyle>
            <a:lvl1pPr algn="ctr"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7" name="Text Placeholder 24"/>
          <p:cNvSpPr>
            <a:spLocks noGrp="1"/>
          </p:cNvSpPr>
          <p:nvPr>
            <p:ph type="body" sz="quarter" idx="14"/>
          </p:nvPr>
        </p:nvSpPr>
        <p:spPr>
          <a:xfrm>
            <a:off x="5105400" y="5057775"/>
            <a:ext cx="2009775" cy="914400"/>
          </a:xfrm>
        </p:spPr>
        <p:txBody>
          <a:bodyPr/>
          <a:lstStyle>
            <a:lvl1pPr algn="ctr"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8" name="Text Placeholder 24"/>
          <p:cNvSpPr>
            <a:spLocks noGrp="1"/>
          </p:cNvSpPr>
          <p:nvPr>
            <p:ph type="body" sz="quarter" idx="15"/>
          </p:nvPr>
        </p:nvSpPr>
        <p:spPr>
          <a:xfrm>
            <a:off x="7924800" y="5057775"/>
            <a:ext cx="2009775" cy="914400"/>
          </a:xfrm>
        </p:spPr>
        <p:txBody>
          <a:bodyPr/>
          <a:lstStyle>
            <a:lvl1pPr algn="ctr"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2" name="Picture Placeholder 31"/>
          <p:cNvSpPr>
            <a:spLocks noGrp="1"/>
          </p:cNvSpPr>
          <p:nvPr>
            <p:ph type="pic" sz="quarter" idx="16"/>
          </p:nvPr>
        </p:nvSpPr>
        <p:spPr>
          <a:xfrm>
            <a:off x="5867400" y="0"/>
            <a:ext cx="6324600" cy="3714311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614273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1152">
          <p15:clr>
            <a:srgbClr val="FBAE40"/>
          </p15:clr>
        </p15:guide>
        <p15:guide id="3" orient="horz" pos="2334">
          <p15:clr>
            <a:srgbClr val="FBAE40"/>
          </p15:clr>
        </p15:guide>
      </p15:sldGuideLst>
    </p:ext>
  </p:extLst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5"/>
          </p:nvPr>
        </p:nvSpPr>
        <p:spPr>
          <a:xfrm>
            <a:off x="6333464" y="987553"/>
            <a:ext cx="5350536" cy="513354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 userDrawn="1"/>
        </p:nvSpPr>
        <p:spPr>
          <a:xfrm>
            <a:off x="2675467" y="3431523"/>
            <a:ext cx="2585916" cy="711855"/>
          </a:xfrm>
          <a:prstGeom prst="rect">
            <a:avLst/>
          </a:prstGeom>
        </p:spPr>
        <p:txBody>
          <a:bodyPr lIns="0"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2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pPr algn="ctr"/>
            <a:r>
              <a:rPr lang="en-US" sz="4000" b="0" dirty="0" smtClean="0">
                <a:solidFill>
                  <a:schemeClr val="accent5"/>
                </a:solidFill>
              </a:rPr>
              <a:t>Agenda</a:t>
            </a:r>
            <a:endParaRPr lang="en-US" sz="4000" b="0" dirty="0">
              <a:solidFill>
                <a:schemeClr val="accent5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l"/>
            <a:r>
              <a:rPr lang="en-US" smtClean="0"/>
              <a:t>Widescreen Sized PowerPoint Template | 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DF5FD50D-5643-4FEC-BEB9-9D551C65472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9526" y="1818684"/>
            <a:ext cx="1574073" cy="1574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803675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2496">
          <p15:clr>
            <a:srgbClr val="FBAE40"/>
          </p15:clr>
        </p15:guide>
        <p15:guide id="2" pos="3720">
          <p15:clr>
            <a:srgbClr val="FBAE40"/>
          </p15:clr>
        </p15:guide>
        <p15:guide id="3" pos="3984">
          <p15:clr>
            <a:srgbClr val="FBAE40"/>
          </p15:clr>
        </p15:guide>
      </p15:sldGuideLst>
    </p:ext>
  </p:extLst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24"/>
          </p:nvPr>
        </p:nvSpPr>
        <p:spPr>
          <a:xfrm>
            <a:off x="0" y="0"/>
            <a:ext cx="12192000" cy="2286000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9"/>
          </p:nvPr>
        </p:nvSpPr>
        <p:spPr>
          <a:xfrm>
            <a:off x="508000" y="2583711"/>
            <a:ext cx="5435600" cy="3451964"/>
          </a:xfrm>
        </p:spPr>
        <p:txBody>
          <a:bodyPr>
            <a:normAutofit/>
          </a:bodyPr>
          <a:lstStyle>
            <a:lvl1pPr algn="r">
              <a:defRPr sz="3200">
                <a:solidFill>
                  <a:schemeClr val="accent5"/>
                </a:solidFill>
              </a:defRPr>
            </a:lvl1pPr>
            <a:lvl2pPr algn="r">
              <a:defRPr/>
            </a:lvl2pPr>
            <a:lvl3pPr algn="r">
              <a:defRPr/>
            </a:lvl3pPr>
            <a:lvl4pPr algn="r">
              <a:defRPr/>
            </a:lvl4pPr>
            <a:lvl5pPr algn="r"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30" hasCustomPrompt="1"/>
          </p:nvPr>
        </p:nvSpPr>
        <p:spPr>
          <a:xfrm>
            <a:off x="6248400" y="2583711"/>
            <a:ext cx="5435600" cy="3451963"/>
          </a:xfrm>
        </p:spPr>
        <p:txBody>
          <a:bodyPr/>
          <a:lstStyle>
            <a:lvl2pPr marL="285750" indent="-285750">
              <a:buFont typeface="Arial" panose="020B0604020202020204" pitchFamily="34" charset="0"/>
              <a:buChar char="•"/>
              <a:defRPr/>
            </a:lvl2pPr>
          </a:lstStyle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pPr algn="l"/>
            <a:r>
              <a:rPr lang="en-US" smtClean="0"/>
              <a:t>Widescreen Sized PowerPoint Template | Date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DF5FD50D-5643-4FEC-BEB9-9D551C65472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664906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744">
          <p15:clr>
            <a:srgbClr val="FBAE40"/>
          </p15:clr>
        </p15:guide>
        <p15:guide id="2" pos="3936">
          <p15:clr>
            <a:srgbClr val="FBAE40"/>
          </p15:clr>
        </p15:guide>
      </p15:sldGuideLst>
    </p:ext>
  </p:extLst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ircle pic bio explai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508000" y="779464"/>
            <a:ext cx="11176000" cy="471379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 smtClean="0"/>
              <a:t>Enter subhead</a:t>
            </a:r>
          </a:p>
        </p:txBody>
      </p:sp>
      <p:sp>
        <p:nvSpPr>
          <p:cNvPr id="6" name="Bildplatzhalter 2"/>
          <p:cNvSpPr>
            <a:spLocks noGrp="1"/>
          </p:cNvSpPr>
          <p:nvPr>
            <p:ph type="pic" sz="quarter" idx="14"/>
          </p:nvPr>
        </p:nvSpPr>
        <p:spPr>
          <a:xfrm>
            <a:off x="1007033" y="1420028"/>
            <a:ext cx="2477123" cy="2478024"/>
          </a:xfrm>
          <a:prstGeom prst="ellipse">
            <a:avLst/>
          </a:prstGeom>
          <a:noFill/>
          <a:ln w="38100">
            <a:noFill/>
          </a:ln>
        </p:spPr>
        <p:txBody>
          <a:bodyPr>
            <a:normAutofit/>
          </a:bodyPr>
          <a:lstStyle>
            <a:lvl1pPr marL="0" indent="0">
              <a:buFontTx/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de-DE" dirty="0"/>
          </a:p>
        </p:txBody>
      </p:sp>
      <p:sp>
        <p:nvSpPr>
          <p:cNvPr id="9" name="Inhaltsplatzhalter 2"/>
          <p:cNvSpPr>
            <a:spLocks noGrp="1"/>
          </p:cNvSpPr>
          <p:nvPr>
            <p:ph idx="1" hasCustomPrompt="1"/>
          </p:nvPr>
        </p:nvSpPr>
        <p:spPr>
          <a:xfrm>
            <a:off x="8231318" y="4104975"/>
            <a:ext cx="3420445" cy="2019601"/>
          </a:xfrm>
          <a:noFill/>
        </p:spPr>
        <p:txBody>
          <a:bodyPr lIns="182880" tIns="182880" rIns="182880" bIns="182880">
            <a:normAutofit/>
          </a:bodyPr>
          <a:lstStyle>
            <a:lvl1pPr marL="0" indent="0" algn="ctr">
              <a:lnSpc>
                <a:spcPct val="90000"/>
              </a:lnSpc>
              <a:buFontTx/>
              <a:buNone/>
              <a:defRPr sz="1200">
                <a:solidFill>
                  <a:schemeClr val="tx1"/>
                </a:solidFill>
              </a:defRPr>
            </a:lvl1pPr>
            <a:lvl2pPr marL="534975" indent="0" algn="ctr">
              <a:lnSpc>
                <a:spcPct val="90000"/>
              </a:lnSpc>
              <a:buFontTx/>
              <a:buNone/>
              <a:defRPr sz="1600"/>
            </a:lvl2pPr>
            <a:lvl3pPr marL="903265" indent="0" algn="ctr">
              <a:buFontTx/>
              <a:buNone/>
              <a:defRPr sz="1600"/>
            </a:lvl3pPr>
            <a:lvl4pPr marL="1258857" indent="0" algn="ctr">
              <a:buFontTx/>
              <a:buNone/>
              <a:defRPr sz="1400"/>
            </a:lvl4pPr>
            <a:lvl5pPr marL="1614446" indent="0" algn="ctr">
              <a:buFontTx/>
              <a:buNone/>
              <a:defRPr sz="1400"/>
            </a:lvl5pPr>
          </a:lstStyle>
          <a:p>
            <a:pPr lvl="0"/>
            <a:r>
              <a:rPr lang="de-DE" dirty="0" smtClean="0"/>
              <a:t>Enter text</a:t>
            </a:r>
          </a:p>
        </p:txBody>
      </p:sp>
      <p:sp>
        <p:nvSpPr>
          <p:cNvPr id="10" name="Inhaltsplatzhalter 2"/>
          <p:cNvSpPr>
            <a:spLocks noGrp="1"/>
          </p:cNvSpPr>
          <p:nvPr>
            <p:ph idx="18" hasCustomPrompt="1"/>
          </p:nvPr>
        </p:nvSpPr>
        <p:spPr>
          <a:xfrm>
            <a:off x="535372" y="4104975"/>
            <a:ext cx="3420445" cy="2019601"/>
          </a:xfrm>
          <a:noFill/>
        </p:spPr>
        <p:txBody>
          <a:bodyPr lIns="182880" tIns="182880" rIns="182880" bIns="182880">
            <a:normAutofit/>
          </a:bodyPr>
          <a:lstStyle>
            <a:lvl1pPr marL="0" indent="0" algn="ctr">
              <a:lnSpc>
                <a:spcPct val="90000"/>
              </a:lnSpc>
              <a:buFontTx/>
              <a:buNone/>
              <a:defRPr sz="1200">
                <a:solidFill>
                  <a:schemeClr val="tx1"/>
                </a:solidFill>
              </a:defRPr>
            </a:lvl1pPr>
            <a:lvl2pPr marL="534975" indent="0" algn="ctr">
              <a:lnSpc>
                <a:spcPct val="90000"/>
              </a:lnSpc>
              <a:buFontTx/>
              <a:buNone/>
              <a:defRPr sz="1600"/>
            </a:lvl2pPr>
            <a:lvl3pPr marL="903265" indent="0" algn="ctr">
              <a:buFontTx/>
              <a:buNone/>
              <a:defRPr sz="1600"/>
            </a:lvl3pPr>
            <a:lvl4pPr marL="1258857" indent="0" algn="ctr">
              <a:buFontTx/>
              <a:buNone/>
              <a:defRPr sz="1400"/>
            </a:lvl4pPr>
            <a:lvl5pPr marL="1614446" indent="0" algn="ctr">
              <a:buFontTx/>
              <a:buNone/>
              <a:defRPr sz="1400"/>
            </a:lvl5pPr>
          </a:lstStyle>
          <a:p>
            <a:pPr lvl="0"/>
            <a:r>
              <a:rPr lang="de-DE" dirty="0" smtClean="0"/>
              <a:t>Enter text</a:t>
            </a:r>
          </a:p>
        </p:txBody>
      </p:sp>
      <p:sp>
        <p:nvSpPr>
          <p:cNvPr id="11" name="Inhaltsplatzhalter 2"/>
          <p:cNvSpPr>
            <a:spLocks noGrp="1"/>
          </p:cNvSpPr>
          <p:nvPr>
            <p:ph idx="19" hasCustomPrompt="1"/>
          </p:nvPr>
        </p:nvSpPr>
        <p:spPr>
          <a:xfrm>
            <a:off x="4392708" y="4104975"/>
            <a:ext cx="3420445" cy="2019601"/>
          </a:xfrm>
          <a:noFill/>
        </p:spPr>
        <p:txBody>
          <a:bodyPr lIns="182880" tIns="182880" rIns="182880" bIns="182880">
            <a:normAutofit/>
          </a:bodyPr>
          <a:lstStyle>
            <a:lvl1pPr marL="0" indent="0" algn="ctr">
              <a:lnSpc>
                <a:spcPct val="90000"/>
              </a:lnSpc>
              <a:buFontTx/>
              <a:buNone/>
              <a:defRPr sz="1200">
                <a:solidFill>
                  <a:schemeClr val="tx1"/>
                </a:solidFill>
              </a:defRPr>
            </a:lvl1pPr>
            <a:lvl2pPr marL="534975" indent="0" algn="ctr">
              <a:lnSpc>
                <a:spcPct val="90000"/>
              </a:lnSpc>
              <a:buFontTx/>
              <a:buNone/>
              <a:defRPr sz="1600"/>
            </a:lvl2pPr>
            <a:lvl3pPr marL="903265" indent="0" algn="ctr">
              <a:buFontTx/>
              <a:buNone/>
              <a:defRPr sz="1600"/>
            </a:lvl3pPr>
            <a:lvl4pPr marL="1258857" indent="0" algn="ctr">
              <a:buFontTx/>
              <a:buNone/>
              <a:defRPr sz="1400"/>
            </a:lvl4pPr>
            <a:lvl5pPr marL="1614446" indent="0" algn="ctr">
              <a:buFontTx/>
              <a:buNone/>
              <a:defRPr sz="1400"/>
            </a:lvl5pPr>
          </a:lstStyle>
          <a:p>
            <a:pPr lvl="0"/>
            <a:r>
              <a:rPr lang="de-DE" dirty="0" smtClean="0"/>
              <a:t>Enter text</a:t>
            </a:r>
          </a:p>
        </p:txBody>
      </p:sp>
      <p:sp>
        <p:nvSpPr>
          <p:cNvPr id="12" name="Bildplatzhalter 2"/>
          <p:cNvSpPr>
            <a:spLocks noGrp="1"/>
          </p:cNvSpPr>
          <p:nvPr>
            <p:ph type="pic" sz="quarter" idx="20"/>
          </p:nvPr>
        </p:nvSpPr>
        <p:spPr>
          <a:xfrm>
            <a:off x="4864368" y="1420028"/>
            <a:ext cx="2477123" cy="2478024"/>
          </a:xfrm>
          <a:prstGeom prst="ellipse">
            <a:avLst/>
          </a:prstGeom>
          <a:noFill/>
          <a:ln w="38100">
            <a:noFill/>
          </a:ln>
        </p:spPr>
        <p:txBody>
          <a:bodyPr>
            <a:normAutofit/>
          </a:bodyPr>
          <a:lstStyle>
            <a:lvl1pPr marL="0" indent="0">
              <a:buFontTx/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de-DE" dirty="0"/>
          </a:p>
        </p:txBody>
      </p:sp>
      <p:sp>
        <p:nvSpPr>
          <p:cNvPr id="13" name="Bildplatzhalter 2"/>
          <p:cNvSpPr>
            <a:spLocks noGrp="1"/>
          </p:cNvSpPr>
          <p:nvPr>
            <p:ph type="pic" sz="quarter" idx="21"/>
          </p:nvPr>
        </p:nvSpPr>
        <p:spPr>
          <a:xfrm>
            <a:off x="8702978" y="1420028"/>
            <a:ext cx="2477123" cy="2478024"/>
          </a:xfrm>
          <a:prstGeom prst="ellipse">
            <a:avLst/>
          </a:prstGeom>
          <a:noFill/>
          <a:ln w="38100">
            <a:noFill/>
          </a:ln>
        </p:spPr>
        <p:txBody>
          <a:bodyPr>
            <a:normAutofit/>
          </a:bodyPr>
          <a:lstStyle>
            <a:lvl1pPr marL="0" indent="0">
              <a:buFontTx/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de-D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pPr algn="l"/>
            <a:r>
              <a:rPr lang="en-US" smtClean="0"/>
              <a:t>Widescreen Sized PowerPoint Template | 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DF5FD50D-5643-4FEC-BEB9-9D551C65472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11928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slide with Round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/>
          <p:cNvSpPr>
            <a:spLocks noGrp="1"/>
          </p:cNvSpPr>
          <p:nvPr>
            <p:ph type="body" sz="quarter" idx="13"/>
          </p:nvPr>
        </p:nvSpPr>
        <p:spPr>
          <a:xfrm>
            <a:off x="959557" y="1252539"/>
            <a:ext cx="5102576" cy="307392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800" baseline="0">
                <a:solidFill>
                  <a:schemeClr val="tx2"/>
                </a:solidFill>
                <a:latin typeface="+mj-lt"/>
              </a:defRPr>
            </a:lvl1pPr>
            <a:lvl2pPr marL="342891" indent="0">
              <a:buNone/>
              <a:defRPr sz="6000">
                <a:solidFill>
                  <a:schemeClr val="accent6"/>
                </a:solidFill>
                <a:latin typeface="+mj-lt"/>
              </a:defRPr>
            </a:lvl2pPr>
            <a:lvl3pPr marL="685783" indent="0">
              <a:buNone/>
              <a:defRPr sz="6000">
                <a:solidFill>
                  <a:schemeClr val="accent6"/>
                </a:solidFill>
                <a:latin typeface="+mj-lt"/>
              </a:defRPr>
            </a:lvl3pPr>
            <a:lvl4pPr marL="1028674" indent="0">
              <a:buNone/>
              <a:defRPr sz="6000">
                <a:solidFill>
                  <a:schemeClr val="accent6"/>
                </a:solidFill>
                <a:latin typeface="+mj-lt"/>
              </a:defRPr>
            </a:lvl4pPr>
            <a:lvl5pPr marL="1371566" indent="0">
              <a:buNone/>
              <a:defRPr sz="6000">
                <a:solidFill>
                  <a:schemeClr val="accent6"/>
                </a:solidFill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Bildplatzhalter 2"/>
          <p:cNvSpPr>
            <a:spLocks noGrp="1"/>
          </p:cNvSpPr>
          <p:nvPr>
            <p:ph type="pic" sz="quarter" idx="15"/>
          </p:nvPr>
        </p:nvSpPr>
        <p:spPr>
          <a:xfrm>
            <a:off x="7163162" y="1269852"/>
            <a:ext cx="3054751" cy="3056616"/>
          </a:xfrm>
          <a:prstGeom prst="ellipse">
            <a:avLst/>
          </a:prstGeom>
          <a:noFill/>
          <a:ln w="57150">
            <a:noFill/>
          </a:ln>
        </p:spPr>
        <p:txBody>
          <a:bodyPr>
            <a:norm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de-DE" dirty="0"/>
          </a:p>
        </p:txBody>
      </p:sp>
      <p:sp>
        <p:nvSpPr>
          <p:cNvPr id="16" name="Text Placeholder 18"/>
          <p:cNvSpPr>
            <a:spLocks noGrp="1"/>
          </p:cNvSpPr>
          <p:nvPr>
            <p:ph type="body" sz="quarter" idx="14" hasCustomPrompt="1"/>
          </p:nvPr>
        </p:nvSpPr>
        <p:spPr>
          <a:xfrm>
            <a:off x="959557" y="4558085"/>
            <a:ext cx="5171016" cy="854075"/>
          </a:xfrm>
          <a:prstGeom prst="rect">
            <a:avLst/>
          </a:prstGeom>
        </p:spPr>
        <p:txBody>
          <a:bodyPr>
            <a:normAutofit/>
          </a:bodyPr>
          <a:lstStyle>
            <a:lvl5pPr marL="0" indent="0">
              <a:buNone/>
              <a:defRPr sz="1500">
                <a:solidFill>
                  <a:schemeClr val="bg1">
                    <a:lumMod val="50000"/>
                  </a:schemeClr>
                </a:solidFill>
                <a:latin typeface="+mj-lt"/>
              </a:defRPr>
            </a:lvl5pPr>
          </a:lstStyle>
          <a:p>
            <a:pPr lvl="4"/>
            <a:r>
              <a:rPr lang="en-US" dirty="0" smtClean="0">
                <a:latin typeface="+mj-lt"/>
              </a:rPr>
              <a:t>Enter Name here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l"/>
            <a:r>
              <a:rPr lang="en-US" smtClean="0"/>
              <a:t>Widescreen Sized PowerPoint Template | Date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DF5FD50D-5643-4FEC-BEB9-9D551C65472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77469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ext step - picture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201171"/>
            <a:ext cx="6083299" cy="6030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smtClean="0"/>
              <a:t>Widescreen Sized PowerPoint Template | 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F5FD50D-5643-4FEC-BEB9-9D551C65472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508001" y="1200150"/>
            <a:ext cx="4114800" cy="3571875"/>
          </a:xfrm>
        </p:spPr>
        <p:txBody>
          <a:bodyPr>
            <a:normAutofit/>
          </a:bodyPr>
          <a:lstStyle>
            <a:lvl1pPr marL="514350" indent="-514350">
              <a:buFont typeface="+mj-lt"/>
              <a:buAutoNum type="arabicPeriod"/>
              <a:defRPr sz="3200"/>
            </a:lvl1pPr>
          </a:lstStyle>
          <a:p>
            <a:pPr lvl="0"/>
            <a:r>
              <a:rPr lang="en-US" dirty="0" smtClean="0"/>
              <a:t>Click to add step</a:t>
            </a:r>
          </a:p>
        </p:txBody>
      </p:sp>
      <p:sp>
        <p:nvSpPr>
          <p:cNvPr id="14" name="Picture Placeholder 11"/>
          <p:cNvSpPr>
            <a:spLocks noGrp="1"/>
          </p:cNvSpPr>
          <p:nvPr>
            <p:ph type="pic" sz="quarter" idx="13"/>
          </p:nvPr>
        </p:nvSpPr>
        <p:spPr>
          <a:xfrm>
            <a:off x="6657975" y="0"/>
            <a:ext cx="5534025" cy="6858000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88626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with full vertical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6356352" y="2"/>
            <a:ext cx="5835648" cy="6851327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5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508001" y="1252539"/>
            <a:ext cx="5102576" cy="307392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aseline="0">
                <a:solidFill>
                  <a:schemeClr val="accent6"/>
                </a:solidFill>
                <a:latin typeface="+mj-lt"/>
              </a:defRPr>
            </a:lvl1pPr>
            <a:lvl2pPr marL="342891" indent="0">
              <a:buNone/>
              <a:defRPr sz="6000">
                <a:solidFill>
                  <a:schemeClr val="accent6"/>
                </a:solidFill>
                <a:latin typeface="+mj-lt"/>
              </a:defRPr>
            </a:lvl2pPr>
            <a:lvl3pPr marL="685783" indent="0">
              <a:buNone/>
              <a:defRPr sz="6000">
                <a:solidFill>
                  <a:schemeClr val="accent6"/>
                </a:solidFill>
                <a:latin typeface="+mj-lt"/>
              </a:defRPr>
            </a:lvl3pPr>
            <a:lvl4pPr marL="1028674" indent="0">
              <a:buNone/>
              <a:defRPr sz="6000">
                <a:solidFill>
                  <a:schemeClr val="accent6"/>
                </a:solidFill>
                <a:latin typeface="+mj-lt"/>
              </a:defRPr>
            </a:lvl4pPr>
            <a:lvl5pPr marL="1371566" indent="0">
              <a:buNone/>
              <a:defRPr sz="6000">
                <a:solidFill>
                  <a:schemeClr val="accent6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Type quote here</a:t>
            </a:r>
            <a:endParaRPr lang="en-US" dirty="0"/>
          </a:p>
        </p:txBody>
      </p:sp>
      <p:sp>
        <p:nvSpPr>
          <p:cNvPr id="16" name="Text Placeholder 18"/>
          <p:cNvSpPr>
            <a:spLocks noGrp="1"/>
          </p:cNvSpPr>
          <p:nvPr>
            <p:ph type="body" sz="quarter" idx="14" hasCustomPrompt="1"/>
          </p:nvPr>
        </p:nvSpPr>
        <p:spPr>
          <a:xfrm>
            <a:off x="508003" y="4525554"/>
            <a:ext cx="5122997" cy="854075"/>
          </a:xfrm>
          <a:prstGeom prst="rect">
            <a:avLst/>
          </a:prstGeom>
        </p:spPr>
        <p:txBody>
          <a:bodyPr/>
          <a:lstStyle>
            <a:lvl5pPr marL="0" indent="0">
              <a:buNone/>
              <a:defRPr sz="2000">
                <a:solidFill>
                  <a:schemeClr val="bg1">
                    <a:lumMod val="50000"/>
                  </a:schemeClr>
                </a:solidFill>
                <a:latin typeface="+mj-lt"/>
              </a:defRPr>
            </a:lvl5pPr>
          </a:lstStyle>
          <a:p>
            <a:pPr lvl="4"/>
            <a:r>
              <a:rPr lang="en-US" dirty="0" smtClean="0">
                <a:latin typeface="+mj-lt"/>
              </a:rPr>
              <a:t>Enter Name here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l"/>
            <a:r>
              <a:rPr lang="en-US" smtClean="0"/>
              <a:t>Widescreen Sized PowerPoint Template | Date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F5FD50D-5643-4FEC-BEB9-9D551C65472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63589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slide with full horizontal image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1757879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5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508003" y="2524898"/>
            <a:ext cx="11175999" cy="179771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4000" baseline="0">
                <a:solidFill>
                  <a:schemeClr val="tx1"/>
                </a:solidFill>
                <a:latin typeface="+mj-lt"/>
              </a:defRPr>
            </a:lvl1pPr>
            <a:lvl2pPr marL="342891" indent="0">
              <a:buNone/>
              <a:defRPr sz="6000">
                <a:solidFill>
                  <a:schemeClr val="accent6"/>
                </a:solidFill>
                <a:latin typeface="+mj-lt"/>
              </a:defRPr>
            </a:lvl2pPr>
            <a:lvl3pPr marL="685783" indent="0">
              <a:buNone/>
              <a:defRPr sz="6000">
                <a:solidFill>
                  <a:schemeClr val="accent6"/>
                </a:solidFill>
                <a:latin typeface="+mj-lt"/>
              </a:defRPr>
            </a:lvl3pPr>
            <a:lvl4pPr marL="1028674" indent="0">
              <a:buNone/>
              <a:defRPr sz="6000">
                <a:solidFill>
                  <a:schemeClr val="accent6"/>
                </a:solidFill>
                <a:latin typeface="+mj-lt"/>
              </a:defRPr>
            </a:lvl4pPr>
            <a:lvl5pPr marL="1371566" indent="0">
              <a:buNone/>
              <a:defRPr sz="6000">
                <a:solidFill>
                  <a:schemeClr val="accent6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Type statement here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smtClean="0"/>
              <a:t>Widescreen Sized PowerPoint Template | Date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F5FD50D-5643-4FEC-BEB9-9D551C65472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54476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A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-1"/>
            <a:ext cx="12192000" cy="29900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0" b="1" dirty="0">
              <a:solidFill>
                <a:schemeClr val="accent6"/>
              </a:solidFill>
              <a:latin typeface="+mj-lt"/>
            </a:endParaRPr>
          </a:p>
        </p:txBody>
      </p:sp>
      <p:sp>
        <p:nvSpPr>
          <p:cNvPr id="6" name="TextBox 5"/>
          <p:cNvSpPr txBox="1"/>
          <p:nvPr userDrawn="1"/>
        </p:nvSpPr>
        <p:spPr>
          <a:xfrm>
            <a:off x="508003" y="479382"/>
            <a:ext cx="110445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chemeClr val="accent6"/>
                </a:solidFill>
                <a:latin typeface="+mj-lt"/>
              </a:rPr>
              <a:t>Q</a:t>
            </a:r>
            <a:endParaRPr lang="en-US" sz="6000" b="1" dirty="0">
              <a:solidFill>
                <a:schemeClr val="accent6"/>
              </a:solidFill>
              <a:latin typeface="+mj-lt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1612901" y="1290639"/>
            <a:ext cx="10071100" cy="1076325"/>
          </a:xfrm>
        </p:spPr>
        <p:txBody>
          <a:bodyPr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  <a:lvl2pPr>
              <a:defRPr sz="3200">
                <a:latin typeface="+mj-lt"/>
              </a:defRPr>
            </a:lvl2pPr>
            <a:lvl3pPr>
              <a:defRPr sz="3200">
                <a:latin typeface="+mj-lt"/>
              </a:defRPr>
            </a:lvl3pPr>
            <a:lvl4pPr>
              <a:defRPr sz="3200">
                <a:latin typeface="+mj-lt"/>
              </a:defRPr>
            </a:lvl4pPr>
            <a:lvl5pPr>
              <a:defRPr sz="3200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507555" y="3287127"/>
            <a:ext cx="110445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chemeClr val="accent6"/>
                </a:solidFill>
                <a:latin typeface="+mj-lt"/>
              </a:rPr>
              <a:t>A</a:t>
            </a:r>
            <a:endParaRPr lang="en-US" sz="6000" b="1" dirty="0">
              <a:solidFill>
                <a:schemeClr val="accent6"/>
              </a:solidFill>
              <a:latin typeface="+mj-lt"/>
            </a:endParaRP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1612455" y="4098385"/>
            <a:ext cx="10071100" cy="1076325"/>
          </a:xfrm>
        </p:spPr>
        <p:txBody>
          <a:bodyPr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  <a:lvl2pPr>
              <a:defRPr sz="3200">
                <a:latin typeface="+mj-lt"/>
              </a:defRPr>
            </a:lvl2pPr>
            <a:lvl3pPr>
              <a:defRPr sz="3200">
                <a:latin typeface="+mj-lt"/>
              </a:defRPr>
            </a:lvl3pPr>
            <a:lvl4pPr>
              <a:defRPr sz="3200">
                <a:latin typeface="+mj-lt"/>
              </a:defRPr>
            </a:lvl4pPr>
            <a:lvl5pPr>
              <a:defRPr sz="3200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smtClean="0"/>
              <a:t>Widescreen Sized PowerPoint Template | Date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F5FD50D-5643-4FEC-BEB9-9D551C65472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85173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992">
          <p15:clr>
            <a:srgbClr val="FBAE40"/>
          </p15:clr>
        </p15:guide>
      </p15:sldGuideLst>
    </p:ext>
  </p:extLst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A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6253779" y="0"/>
            <a:ext cx="5938221" cy="6858000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6" name="TextBox 5"/>
          <p:cNvSpPr txBox="1"/>
          <p:nvPr userDrawn="1"/>
        </p:nvSpPr>
        <p:spPr>
          <a:xfrm>
            <a:off x="499872" y="1764794"/>
            <a:ext cx="108508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chemeClr val="accent6"/>
                </a:solidFill>
                <a:latin typeface="+mj-lt"/>
              </a:rPr>
              <a:t>Q</a:t>
            </a:r>
            <a:endParaRPr lang="en-US" sz="6000" b="1" dirty="0">
              <a:solidFill>
                <a:schemeClr val="accent6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620256" y="1764794"/>
            <a:ext cx="108508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chemeClr val="accent6"/>
                </a:solidFill>
                <a:latin typeface="+mj-lt"/>
              </a:rPr>
              <a:t>A</a:t>
            </a:r>
            <a:endParaRPr lang="en-US" sz="6000" b="1" dirty="0">
              <a:solidFill>
                <a:schemeClr val="accent6"/>
              </a:solidFill>
              <a:latin typeface="+mj-lt"/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1463040" y="2468880"/>
            <a:ext cx="3913632" cy="1856232"/>
          </a:xfrm>
        </p:spPr>
        <p:txBody>
          <a:bodyPr/>
          <a:lstStyle>
            <a:lvl1pPr>
              <a:defRPr>
                <a:solidFill>
                  <a:schemeClr val="tx2"/>
                </a:solidFill>
                <a:latin typeface="+mj-lt"/>
              </a:defRPr>
            </a:lvl1pPr>
            <a:lvl2pPr>
              <a:defRPr>
                <a:solidFill>
                  <a:schemeClr val="tx2"/>
                </a:solidFill>
                <a:latin typeface="+mj-lt"/>
              </a:defRPr>
            </a:lvl2pPr>
            <a:lvl3pPr>
              <a:defRPr>
                <a:solidFill>
                  <a:schemeClr val="tx2"/>
                </a:solidFill>
                <a:latin typeface="+mj-lt"/>
              </a:defRPr>
            </a:lvl3pPr>
            <a:lvl4pPr>
              <a:defRPr>
                <a:solidFill>
                  <a:schemeClr val="tx2"/>
                </a:solidFill>
                <a:latin typeface="+mj-lt"/>
              </a:defRPr>
            </a:lvl4pPr>
            <a:lvl5pPr>
              <a:defRPr>
                <a:solidFill>
                  <a:schemeClr val="tx2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Replace and resize this text</a:t>
            </a:r>
            <a:endParaRPr lang="en-US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7559040" y="2468880"/>
            <a:ext cx="3913632" cy="1856232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  <a:latin typeface="+mj-lt"/>
              </a:defRPr>
            </a:lvl2pPr>
            <a:lvl3pPr>
              <a:defRPr>
                <a:solidFill>
                  <a:schemeClr val="bg1"/>
                </a:solidFill>
                <a:latin typeface="+mj-lt"/>
              </a:defRPr>
            </a:lvl3pPr>
            <a:lvl4pPr>
              <a:defRPr>
                <a:solidFill>
                  <a:schemeClr val="bg1"/>
                </a:solidFill>
                <a:latin typeface="+mj-lt"/>
              </a:defRPr>
            </a:lvl4pPr>
            <a:lvl5pPr>
              <a:defRPr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Replace and resize this text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smtClean="0"/>
              <a:t>Widescreen Sized PowerPoint Template | Date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F5FD50D-5643-4FEC-BEB9-9D551C65472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24466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 quote with n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466725" y="2240280"/>
            <a:ext cx="11261979" cy="1490472"/>
          </a:xfrm>
        </p:spPr>
        <p:txBody>
          <a:bodyPr>
            <a:normAutofit/>
          </a:bodyPr>
          <a:lstStyle>
            <a:lvl1pPr algn="ctr">
              <a:defRPr sz="3600" baseline="0"/>
            </a:lvl1pPr>
          </a:lstStyle>
          <a:p>
            <a:pPr lvl="0"/>
            <a:r>
              <a:rPr lang="en-US" dirty="0" smtClean="0"/>
              <a:t>Enter quote and resize text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3425952" y="4645152"/>
            <a:ext cx="5437632" cy="411480"/>
          </a:xfrm>
        </p:spPr>
        <p:txBody>
          <a:bodyPr/>
          <a:lstStyle>
            <a:lvl1pPr algn="ctr"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Enter Name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smtClean="0"/>
              <a:t>Widescreen Sized PowerPoint Template | Date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F5FD50D-5643-4FEC-BEB9-9D551C65472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6563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vertical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7329545" y="0"/>
            <a:ext cx="4862456" cy="6858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2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643131" y="6437376"/>
            <a:ext cx="5880472" cy="396991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endParaRPr lang="en-US" dirty="0" smtClean="0"/>
          </a:p>
          <a:p>
            <a:r>
              <a:rPr lang="en-US" dirty="0" smtClean="0"/>
              <a:t>Confidential – Internal Distribution</a:t>
            </a:r>
            <a:endParaRPr lang="en-US" dirty="0"/>
          </a:p>
        </p:txBody>
      </p:sp>
      <p:sp>
        <p:nvSpPr>
          <p:cNvPr id="7" name="Text Placeholder 14"/>
          <p:cNvSpPr>
            <a:spLocks noGrp="1"/>
          </p:cNvSpPr>
          <p:nvPr>
            <p:ph type="body" sz="quarter" idx="12" hasCustomPrompt="1"/>
          </p:nvPr>
        </p:nvSpPr>
        <p:spPr>
          <a:xfrm>
            <a:off x="633431" y="4838702"/>
            <a:ext cx="6451601" cy="59161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sz="3200" dirty="0" smtClean="0">
                <a:latin typeface="+mj-lt"/>
              </a:rPr>
              <a:t>Click to add title text</a:t>
            </a:r>
            <a:endParaRPr lang="en-US" dirty="0"/>
          </a:p>
        </p:txBody>
      </p:sp>
      <p:sp>
        <p:nvSpPr>
          <p:cNvPr id="8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633431" y="5379402"/>
            <a:ext cx="6451601" cy="59213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aseline="0">
                <a:solidFill>
                  <a:schemeClr val="tx2"/>
                </a:solidFill>
                <a:latin typeface="+mj-lt"/>
              </a:defRPr>
            </a:lvl1pPr>
            <a:lvl2pPr marL="342891" indent="0">
              <a:buNone/>
              <a:defRPr>
                <a:latin typeface="+mj-lt"/>
              </a:defRPr>
            </a:lvl2pPr>
            <a:lvl3pPr marL="685783" indent="0">
              <a:buNone/>
              <a:defRPr>
                <a:latin typeface="+mj-lt"/>
              </a:defRPr>
            </a:lvl3pPr>
            <a:lvl4pPr marL="1028674" indent="0">
              <a:buNone/>
              <a:defRPr>
                <a:latin typeface="+mj-lt"/>
              </a:defRPr>
            </a:lvl4pPr>
            <a:lvl5pPr marL="1371566" indent="0">
              <a:buNone/>
              <a:defRPr>
                <a:latin typeface="+mj-lt"/>
              </a:defRPr>
            </a:lvl5pPr>
          </a:lstStyle>
          <a:p>
            <a:pPr lvl="0"/>
            <a:r>
              <a:rPr lang="en-US" dirty="0" smtClean="0"/>
              <a:t>Click to add date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00" y="342900"/>
            <a:ext cx="2966630" cy="885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305680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459">
          <p15:clr>
            <a:srgbClr val="FBAE40"/>
          </p15:clr>
        </p15:guide>
        <p15:guide id="2" orient="horz" pos="3048">
          <p15:clr>
            <a:srgbClr val="FBAE40"/>
          </p15:clr>
        </p15:guide>
        <p15:guide id="3" orient="horz" pos="216">
          <p15:clr>
            <a:srgbClr val="FBAE40"/>
          </p15:clr>
        </p15:guide>
      </p15:sldGuideLst>
    </p:ext>
  </p:extLst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horizontal image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3767328"/>
            <a:ext cx="12192000" cy="2286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3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624964" y="2009776"/>
            <a:ext cx="6451601" cy="59161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sz="3200" dirty="0" smtClean="0">
                <a:latin typeface="+mj-lt"/>
              </a:rPr>
              <a:t>Click to add title text</a:t>
            </a:r>
            <a:endParaRPr lang="en-US" dirty="0"/>
          </a:p>
        </p:txBody>
      </p:sp>
      <p:sp>
        <p:nvSpPr>
          <p:cNvPr id="14" name="Text Placeholder 19"/>
          <p:cNvSpPr>
            <a:spLocks noGrp="1"/>
          </p:cNvSpPr>
          <p:nvPr>
            <p:ph type="body" sz="quarter" idx="15" hasCustomPrompt="1"/>
          </p:nvPr>
        </p:nvSpPr>
        <p:spPr>
          <a:xfrm>
            <a:off x="624964" y="2550478"/>
            <a:ext cx="6451601" cy="59213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aseline="0">
                <a:solidFill>
                  <a:schemeClr val="tx2"/>
                </a:solidFill>
                <a:latin typeface="+mj-lt"/>
              </a:defRPr>
            </a:lvl1pPr>
            <a:lvl2pPr marL="342891" indent="0">
              <a:buNone/>
              <a:defRPr>
                <a:latin typeface="+mj-lt"/>
              </a:defRPr>
            </a:lvl2pPr>
            <a:lvl3pPr marL="685783" indent="0">
              <a:buNone/>
              <a:defRPr>
                <a:latin typeface="+mj-lt"/>
              </a:defRPr>
            </a:lvl3pPr>
            <a:lvl4pPr marL="1028674" indent="0">
              <a:buNone/>
              <a:defRPr>
                <a:latin typeface="+mj-lt"/>
              </a:defRPr>
            </a:lvl4pPr>
            <a:lvl5pPr marL="1371566" indent="0">
              <a:buNone/>
              <a:defRPr>
                <a:latin typeface="+mj-lt"/>
              </a:defRPr>
            </a:lvl5pPr>
          </a:lstStyle>
          <a:p>
            <a:pPr lvl="0"/>
            <a:r>
              <a:rPr lang="en-US" dirty="0" smtClean="0"/>
              <a:t>Click to add date</a:t>
            </a:r>
          </a:p>
        </p:txBody>
      </p:sp>
      <p:sp>
        <p:nvSpPr>
          <p:cNvPr id="15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634664" y="6437376"/>
            <a:ext cx="5880472" cy="396991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endParaRPr lang="en-US" dirty="0" smtClean="0"/>
          </a:p>
          <a:p>
            <a:r>
              <a:rPr lang="en-US" dirty="0" smtClean="0"/>
              <a:t>Confidential – Internal Distribution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00" y="342900"/>
            <a:ext cx="2966630" cy="885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048525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459">
          <p15:clr>
            <a:srgbClr val="FBAE40"/>
          </p15:clr>
        </p15:guide>
        <p15:guide id="2" pos="7136">
          <p15:clr>
            <a:srgbClr val="FBAE40"/>
          </p15:clr>
        </p15:guide>
        <p15:guide id="3" orient="horz" pos="216">
          <p15:clr>
            <a:srgbClr val="FBAE40"/>
          </p15:clr>
        </p15:guide>
      </p15:sldGuideLst>
    </p:ext>
  </p:extLst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vy with gray symb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564954" y="6432728"/>
            <a:ext cx="5880472" cy="396991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endParaRPr lang="en-US" dirty="0" smtClean="0"/>
          </a:p>
          <a:p>
            <a:r>
              <a:rPr lang="en-US" dirty="0" smtClean="0"/>
              <a:t>Confidential – Internal Distribution</a:t>
            </a:r>
            <a:endParaRPr lang="en-US" dirty="0"/>
          </a:p>
        </p:txBody>
      </p:sp>
      <p:sp>
        <p:nvSpPr>
          <p:cNvPr id="11" name="Text Placeholder 14"/>
          <p:cNvSpPr>
            <a:spLocks noGrp="1"/>
          </p:cNvSpPr>
          <p:nvPr>
            <p:ph type="body" sz="quarter" idx="12" hasCustomPrompt="1"/>
          </p:nvPr>
        </p:nvSpPr>
        <p:spPr>
          <a:xfrm>
            <a:off x="548046" y="809627"/>
            <a:ext cx="6451601" cy="59161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sz="3200" dirty="0" smtClean="0">
                <a:latin typeface="+mj-lt"/>
              </a:rPr>
              <a:t>Click to add title text</a:t>
            </a:r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548046" y="1350328"/>
            <a:ext cx="6451601" cy="59213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aseline="0">
                <a:solidFill>
                  <a:schemeClr val="bg1"/>
                </a:solidFill>
                <a:latin typeface="+mj-lt"/>
              </a:defRPr>
            </a:lvl1pPr>
            <a:lvl2pPr marL="342891" indent="0">
              <a:buNone/>
              <a:defRPr>
                <a:latin typeface="+mj-lt"/>
              </a:defRPr>
            </a:lvl2pPr>
            <a:lvl3pPr marL="685783" indent="0">
              <a:buNone/>
              <a:defRPr>
                <a:latin typeface="+mj-lt"/>
              </a:defRPr>
            </a:lvl3pPr>
            <a:lvl4pPr marL="1028674" indent="0">
              <a:buNone/>
              <a:defRPr>
                <a:latin typeface="+mj-lt"/>
              </a:defRPr>
            </a:lvl4pPr>
            <a:lvl5pPr marL="1371566" indent="0">
              <a:buNone/>
              <a:defRPr>
                <a:latin typeface="+mj-lt"/>
              </a:defRPr>
            </a:lvl5pPr>
          </a:lstStyle>
          <a:p>
            <a:pPr lvl="0"/>
            <a:r>
              <a:rPr lang="en-US" dirty="0" smtClean="0"/>
              <a:t>Click to add date</a:t>
            </a:r>
          </a:p>
        </p:txBody>
      </p:sp>
      <p:pic>
        <p:nvPicPr>
          <p:cNvPr id="5" name="Picture 4"/>
          <p:cNvPicPr>
            <a:picLocks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3" b="5969"/>
          <a:stretch/>
        </p:blipFill>
        <p:spPr>
          <a:xfrm>
            <a:off x="8321040" y="3108960"/>
            <a:ext cx="3419856" cy="3300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775629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408">
          <p15:clr>
            <a:srgbClr val="FBAE40"/>
          </p15:clr>
        </p15:guide>
        <p15:guide id="2" orient="horz" pos="3048">
          <p15:clr>
            <a:srgbClr val="FBAE40"/>
          </p15:clr>
        </p15:guide>
        <p15:guide id="3" orient="horz" pos="216">
          <p15:clr>
            <a:srgbClr val="FBAE40"/>
          </p15:clr>
        </p15:guide>
      </p15:sldGuideLst>
    </p:ext>
  </p:extLst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with navy symb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564954" y="6432728"/>
            <a:ext cx="5880472" cy="396991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endParaRPr lang="en-US" dirty="0" smtClean="0"/>
          </a:p>
          <a:p>
            <a:r>
              <a:rPr lang="en-US" dirty="0" smtClean="0"/>
              <a:t>Confidential – Internal Distribution</a:t>
            </a:r>
            <a:endParaRPr lang="en-US" dirty="0"/>
          </a:p>
        </p:txBody>
      </p:sp>
      <p:sp>
        <p:nvSpPr>
          <p:cNvPr id="11" name="Text Placeholder 14"/>
          <p:cNvSpPr>
            <a:spLocks noGrp="1"/>
          </p:cNvSpPr>
          <p:nvPr>
            <p:ph type="body" sz="quarter" idx="12" hasCustomPrompt="1"/>
          </p:nvPr>
        </p:nvSpPr>
        <p:spPr>
          <a:xfrm>
            <a:off x="548046" y="809627"/>
            <a:ext cx="6451601" cy="59161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sz="3200" dirty="0" smtClean="0">
                <a:latin typeface="+mj-lt"/>
              </a:rPr>
              <a:t>Click to add title text</a:t>
            </a:r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548046" y="1350328"/>
            <a:ext cx="6451601" cy="59213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aseline="0">
                <a:solidFill>
                  <a:schemeClr val="tx2"/>
                </a:solidFill>
                <a:latin typeface="+mj-lt"/>
              </a:defRPr>
            </a:lvl1pPr>
            <a:lvl2pPr marL="342891" indent="0">
              <a:buNone/>
              <a:defRPr>
                <a:latin typeface="+mj-lt"/>
              </a:defRPr>
            </a:lvl2pPr>
            <a:lvl3pPr marL="685783" indent="0">
              <a:buNone/>
              <a:defRPr>
                <a:latin typeface="+mj-lt"/>
              </a:defRPr>
            </a:lvl3pPr>
            <a:lvl4pPr marL="1028674" indent="0">
              <a:buNone/>
              <a:defRPr>
                <a:latin typeface="+mj-lt"/>
              </a:defRPr>
            </a:lvl4pPr>
            <a:lvl5pPr marL="1371566" indent="0">
              <a:buNone/>
              <a:defRPr>
                <a:latin typeface="+mj-lt"/>
              </a:defRPr>
            </a:lvl5pPr>
          </a:lstStyle>
          <a:p>
            <a:pPr lvl="0"/>
            <a:r>
              <a:rPr lang="en-US" dirty="0" smtClean="0"/>
              <a:t>Click to add date</a:t>
            </a:r>
          </a:p>
        </p:txBody>
      </p:sp>
      <p:pic>
        <p:nvPicPr>
          <p:cNvPr id="6" name="Picture 5"/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6280" y="3124200"/>
            <a:ext cx="3419856" cy="3300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775854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408">
          <p15:clr>
            <a:srgbClr val="FBAE40"/>
          </p15:clr>
        </p15:guide>
        <p15:guide id="2" orient="horz" pos="3048">
          <p15:clr>
            <a:srgbClr val="FBAE40"/>
          </p15:clr>
        </p15:guide>
        <p15:guide id="3" orient="horz" pos="216">
          <p15:clr>
            <a:srgbClr val="FBAE40"/>
          </p15:clr>
        </p15:guide>
      </p15:sldGuideLst>
    </p:ext>
  </p:extLst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vy vertical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7329545" y="0"/>
            <a:ext cx="4862456" cy="6858000"/>
          </a:xfrm>
          <a:prstGeom prst="rect">
            <a:avLst/>
          </a:prstGeom>
          <a:solidFill>
            <a:schemeClr val="bg2"/>
          </a:solidFill>
        </p:spPr>
        <p:txBody>
          <a:bodyPr/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5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676995" y="6437376"/>
            <a:ext cx="5880472" cy="396991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endParaRPr lang="en-US" dirty="0" smtClean="0"/>
          </a:p>
          <a:p>
            <a:r>
              <a:rPr lang="en-US" dirty="0" smtClean="0"/>
              <a:t>Confidential – Internal Distribution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2" hasCustomPrompt="1"/>
          </p:nvPr>
        </p:nvSpPr>
        <p:spPr>
          <a:xfrm>
            <a:off x="697736" y="4838702"/>
            <a:ext cx="6300772" cy="59161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sz="3200" dirty="0" smtClean="0">
                <a:latin typeface="+mj-lt"/>
              </a:rPr>
              <a:t>Click to add title text</a:t>
            </a:r>
            <a:endParaRPr lang="en-US" dirty="0"/>
          </a:p>
        </p:txBody>
      </p:sp>
      <p:sp>
        <p:nvSpPr>
          <p:cNvPr id="17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697736" y="5379402"/>
            <a:ext cx="6300772" cy="59213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aseline="0">
                <a:solidFill>
                  <a:schemeClr val="bg1"/>
                </a:solidFill>
                <a:latin typeface="+mj-lt"/>
              </a:defRPr>
            </a:lvl1pPr>
            <a:lvl2pPr marL="342891" indent="0">
              <a:buNone/>
              <a:defRPr>
                <a:latin typeface="+mj-lt"/>
              </a:defRPr>
            </a:lvl2pPr>
            <a:lvl3pPr marL="685783" indent="0">
              <a:buNone/>
              <a:defRPr>
                <a:latin typeface="+mj-lt"/>
              </a:defRPr>
            </a:lvl3pPr>
            <a:lvl4pPr marL="1028674" indent="0">
              <a:buNone/>
              <a:defRPr>
                <a:latin typeface="+mj-lt"/>
              </a:defRPr>
            </a:lvl4pPr>
            <a:lvl5pPr marL="1371566" indent="0">
              <a:buNone/>
              <a:defRPr>
                <a:latin typeface="+mj-lt"/>
              </a:defRPr>
            </a:lvl5pPr>
          </a:lstStyle>
          <a:p>
            <a:pPr lvl="0"/>
            <a:r>
              <a:rPr lang="en-US" dirty="0" smtClean="0"/>
              <a:t>Click to add date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00" y="342900"/>
            <a:ext cx="3200407" cy="777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191645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491">
          <p15:clr>
            <a:srgbClr val="FBAE40"/>
          </p15:clr>
        </p15:guide>
        <p15:guide id="2" orient="horz" pos="216">
          <p15:clr>
            <a:srgbClr val="FBAE40"/>
          </p15:clr>
        </p15:guide>
        <p15:guide id="3" orient="horz" pos="3048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tonal picture with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smtClean="0"/>
              <a:t>Widescreen Sized PowerPoint Template | 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F5FD50D-5643-4FEC-BEB9-9D551C65472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0" y="-3153"/>
            <a:ext cx="5874462" cy="371746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" name="Group 10"/>
          <p:cNvGrpSpPr/>
          <p:nvPr userDrawn="1"/>
        </p:nvGrpSpPr>
        <p:grpSpPr>
          <a:xfrm>
            <a:off x="2988726" y="4082959"/>
            <a:ext cx="739627" cy="843945"/>
            <a:chOff x="1310105" y="4105003"/>
            <a:chExt cx="739627" cy="843945"/>
          </a:xfrm>
        </p:grpSpPr>
        <p:sp>
          <p:nvSpPr>
            <p:cNvPr id="12" name="Rectangle 18"/>
            <p:cNvSpPr/>
            <p:nvPr/>
          </p:nvSpPr>
          <p:spPr>
            <a:xfrm>
              <a:off x="1399426" y="4105003"/>
              <a:ext cx="614231" cy="843945"/>
            </a:xfrm>
            <a:prstGeom prst="ellipse">
              <a:avLst/>
            </a:prstGeom>
          </p:spPr>
          <p:txBody>
            <a:bodyPr wrap="square" tIns="0" anchor="ctr" anchorCtr="0">
              <a:spAutoFit/>
            </a:bodyPr>
            <a:lstStyle/>
            <a:p>
              <a:r>
                <a:rPr lang="en-US" sz="3600" dirty="0">
                  <a:latin typeface="Georgia" pitchFamily="18" charset="0"/>
                </a:rPr>
                <a:t>1</a:t>
              </a:r>
            </a:p>
          </p:txBody>
        </p:sp>
        <p:sp>
          <p:nvSpPr>
            <p:cNvPr id="13" name="Rounded Rectangle 17"/>
            <p:cNvSpPr/>
            <p:nvPr/>
          </p:nvSpPr>
          <p:spPr>
            <a:xfrm>
              <a:off x="1310105" y="4191922"/>
              <a:ext cx="739627" cy="739627"/>
            </a:xfrm>
            <a:prstGeom prst="ellipse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/>
          <p:cNvGrpSpPr/>
          <p:nvPr userDrawn="1"/>
        </p:nvGrpSpPr>
        <p:grpSpPr>
          <a:xfrm>
            <a:off x="5724438" y="4082959"/>
            <a:ext cx="739627" cy="843945"/>
            <a:chOff x="1310105" y="4105003"/>
            <a:chExt cx="739627" cy="843945"/>
          </a:xfrm>
        </p:grpSpPr>
        <p:sp>
          <p:nvSpPr>
            <p:cNvPr id="15" name="Rectangle 18"/>
            <p:cNvSpPr/>
            <p:nvPr/>
          </p:nvSpPr>
          <p:spPr>
            <a:xfrm>
              <a:off x="1369089" y="4105003"/>
              <a:ext cx="614231" cy="843945"/>
            </a:xfrm>
            <a:prstGeom prst="ellipse">
              <a:avLst/>
            </a:prstGeom>
          </p:spPr>
          <p:txBody>
            <a:bodyPr wrap="square" tIns="0" anchor="ctr" anchorCtr="0">
              <a:spAutoFit/>
            </a:bodyPr>
            <a:lstStyle/>
            <a:p>
              <a:r>
                <a:rPr lang="en-US" sz="3600" dirty="0">
                  <a:latin typeface="Georgia" pitchFamily="18" charset="0"/>
                </a:rPr>
                <a:t>2</a:t>
              </a:r>
            </a:p>
          </p:txBody>
        </p:sp>
        <p:sp>
          <p:nvSpPr>
            <p:cNvPr id="16" name="Rounded Rectangle 17"/>
            <p:cNvSpPr/>
            <p:nvPr/>
          </p:nvSpPr>
          <p:spPr>
            <a:xfrm>
              <a:off x="1310105" y="4191922"/>
              <a:ext cx="739627" cy="739627"/>
            </a:xfrm>
            <a:prstGeom prst="ellipse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/>
          <p:cNvGrpSpPr/>
          <p:nvPr userDrawn="1"/>
        </p:nvGrpSpPr>
        <p:grpSpPr>
          <a:xfrm>
            <a:off x="8513632" y="4082959"/>
            <a:ext cx="739627" cy="843945"/>
            <a:chOff x="1310105" y="4105003"/>
            <a:chExt cx="739627" cy="843945"/>
          </a:xfrm>
        </p:grpSpPr>
        <p:sp>
          <p:nvSpPr>
            <p:cNvPr id="18" name="Rectangle 18"/>
            <p:cNvSpPr/>
            <p:nvPr/>
          </p:nvSpPr>
          <p:spPr>
            <a:xfrm>
              <a:off x="1399426" y="4105003"/>
              <a:ext cx="614231" cy="843945"/>
            </a:xfrm>
            <a:prstGeom prst="ellipse">
              <a:avLst/>
            </a:prstGeom>
          </p:spPr>
          <p:txBody>
            <a:bodyPr wrap="square" tIns="0" anchor="ctr" anchorCtr="0">
              <a:spAutoFit/>
            </a:bodyPr>
            <a:lstStyle/>
            <a:p>
              <a:r>
                <a:rPr lang="en-US" sz="3600" dirty="0">
                  <a:latin typeface="Georgia" pitchFamily="18" charset="0"/>
                </a:rPr>
                <a:t>3</a:t>
              </a:r>
            </a:p>
          </p:txBody>
        </p:sp>
        <p:sp>
          <p:nvSpPr>
            <p:cNvPr id="19" name="Rounded Rectangle 17"/>
            <p:cNvSpPr/>
            <p:nvPr/>
          </p:nvSpPr>
          <p:spPr>
            <a:xfrm>
              <a:off x="1310105" y="4191922"/>
              <a:ext cx="739627" cy="739627"/>
            </a:xfrm>
            <a:prstGeom prst="ellipse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Text Placeholder 22"/>
          <p:cNvSpPr>
            <a:spLocks noGrp="1"/>
          </p:cNvSpPr>
          <p:nvPr>
            <p:ph type="body" sz="quarter" idx="12"/>
          </p:nvPr>
        </p:nvSpPr>
        <p:spPr>
          <a:xfrm>
            <a:off x="438150" y="733425"/>
            <a:ext cx="5286375" cy="2381250"/>
          </a:xfrm>
        </p:spPr>
        <p:txBody>
          <a:bodyPr>
            <a:noAutofit/>
          </a:bodyPr>
          <a:lstStyle>
            <a:lvl1pPr>
              <a:defRPr sz="4000">
                <a:solidFill>
                  <a:schemeClr val="bg1"/>
                </a:solidFill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Text Placeholder 24"/>
          <p:cNvSpPr>
            <a:spLocks noGrp="1"/>
          </p:cNvSpPr>
          <p:nvPr>
            <p:ph type="body" sz="quarter" idx="13"/>
          </p:nvPr>
        </p:nvSpPr>
        <p:spPr>
          <a:xfrm>
            <a:off x="2333625" y="5057775"/>
            <a:ext cx="2009775" cy="914400"/>
          </a:xfrm>
        </p:spPr>
        <p:txBody>
          <a:bodyPr/>
          <a:lstStyle>
            <a:lvl1pPr algn="ctr"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7" name="Text Placeholder 24"/>
          <p:cNvSpPr>
            <a:spLocks noGrp="1"/>
          </p:cNvSpPr>
          <p:nvPr>
            <p:ph type="body" sz="quarter" idx="14"/>
          </p:nvPr>
        </p:nvSpPr>
        <p:spPr>
          <a:xfrm>
            <a:off x="5105400" y="5057775"/>
            <a:ext cx="2009775" cy="914400"/>
          </a:xfrm>
        </p:spPr>
        <p:txBody>
          <a:bodyPr/>
          <a:lstStyle>
            <a:lvl1pPr algn="ctr"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8" name="Text Placeholder 24"/>
          <p:cNvSpPr>
            <a:spLocks noGrp="1"/>
          </p:cNvSpPr>
          <p:nvPr>
            <p:ph type="body" sz="quarter" idx="15"/>
          </p:nvPr>
        </p:nvSpPr>
        <p:spPr>
          <a:xfrm>
            <a:off x="7924800" y="5057775"/>
            <a:ext cx="2009775" cy="914400"/>
          </a:xfrm>
        </p:spPr>
        <p:txBody>
          <a:bodyPr/>
          <a:lstStyle>
            <a:lvl1pPr algn="ctr"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2" name="Picture Placeholder 31"/>
          <p:cNvSpPr>
            <a:spLocks noGrp="1"/>
          </p:cNvSpPr>
          <p:nvPr>
            <p:ph type="pic" sz="quarter" idx="16"/>
          </p:nvPr>
        </p:nvSpPr>
        <p:spPr>
          <a:xfrm>
            <a:off x="5867400" y="0"/>
            <a:ext cx="6324600" cy="3714311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01297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1152">
          <p15:clr>
            <a:srgbClr val="FBAE40"/>
          </p15:clr>
        </p15:guide>
        <p15:guide id="3" orient="horz" pos="2334">
          <p15:clr>
            <a:srgbClr val="FBAE40"/>
          </p15:clr>
        </p15:guide>
      </p15:sldGuideLst>
    </p:ext>
  </p:extLst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vy horizontal image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3768694"/>
            <a:ext cx="12192000" cy="2286000"/>
          </a:xfrm>
          <a:prstGeom prst="rect">
            <a:avLst/>
          </a:prstGeom>
          <a:solidFill>
            <a:schemeClr val="bg2"/>
          </a:solidFill>
        </p:spPr>
        <p:txBody>
          <a:bodyPr/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2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689409" y="2009776"/>
            <a:ext cx="6451601" cy="59161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sz="3200" dirty="0" smtClean="0">
                <a:latin typeface="+mj-lt"/>
              </a:rPr>
              <a:t>Click to add title text</a:t>
            </a:r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15" hasCustomPrompt="1"/>
          </p:nvPr>
        </p:nvSpPr>
        <p:spPr>
          <a:xfrm>
            <a:off x="689409" y="2550478"/>
            <a:ext cx="6451601" cy="59213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aseline="0">
                <a:solidFill>
                  <a:schemeClr val="bg1"/>
                </a:solidFill>
                <a:latin typeface="+mj-lt"/>
              </a:defRPr>
            </a:lvl1pPr>
            <a:lvl2pPr marL="342891" indent="0">
              <a:buNone/>
              <a:defRPr>
                <a:latin typeface="+mj-lt"/>
              </a:defRPr>
            </a:lvl2pPr>
            <a:lvl3pPr marL="685783" indent="0">
              <a:buNone/>
              <a:defRPr>
                <a:latin typeface="+mj-lt"/>
              </a:defRPr>
            </a:lvl3pPr>
            <a:lvl4pPr marL="1028674" indent="0">
              <a:buNone/>
              <a:defRPr>
                <a:latin typeface="+mj-lt"/>
              </a:defRPr>
            </a:lvl4pPr>
            <a:lvl5pPr marL="1371566" indent="0">
              <a:buNone/>
              <a:defRPr>
                <a:latin typeface="+mj-lt"/>
              </a:defRPr>
            </a:lvl5pPr>
          </a:lstStyle>
          <a:p>
            <a:pPr lvl="0"/>
            <a:r>
              <a:rPr lang="en-US" dirty="0" smtClean="0"/>
              <a:t>Click to add date</a:t>
            </a:r>
          </a:p>
        </p:txBody>
      </p:sp>
      <p:sp>
        <p:nvSpPr>
          <p:cNvPr id="14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685461" y="6437376"/>
            <a:ext cx="5880472" cy="396991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endParaRPr lang="en-US" dirty="0" smtClean="0"/>
          </a:p>
          <a:p>
            <a:r>
              <a:rPr lang="en-US" dirty="0" smtClean="0"/>
              <a:t>Confidential – Internal Distribution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" y="347472"/>
            <a:ext cx="3200407" cy="777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799699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491">
          <p15:clr>
            <a:srgbClr val="FBAE40"/>
          </p15:clr>
        </p15:guide>
        <p15:guide id="2" pos="7136">
          <p15:clr>
            <a:srgbClr val="FBAE40"/>
          </p15:clr>
        </p15:guide>
        <p15:guide id="3" orient="horz" pos="216">
          <p15:clr>
            <a:srgbClr val="FBAE40"/>
          </p15:clr>
        </p15:guide>
      </p15:sldGuideLst>
    </p:ext>
  </p:extLst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-fami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5216" y="694944"/>
            <a:ext cx="5852160" cy="149047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>
                <a:latin typeface="+mj-lt"/>
              </a:defRPr>
            </a:lvl1pPr>
            <a:lvl2pPr marL="342892" indent="0">
              <a:buNone/>
              <a:defRPr/>
            </a:lvl2pPr>
            <a:lvl3pPr marL="685783" indent="0">
              <a:buNone/>
              <a:defRPr/>
            </a:lvl3pPr>
            <a:lvl4pPr marL="1028675" indent="0">
              <a:buNone/>
              <a:defRPr/>
            </a:lvl4pPr>
            <a:lvl5pPr marL="1371566" indent="0">
              <a:buNone/>
              <a:defRPr/>
            </a:lvl5pPr>
          </a:lstStyle>
          <a:p>
            <a:pPr lvl="0"/>
            <a:r>
              <a:rPr lang="en-US" dirty="0" smtClean="0"/>
              <a:t>Click to add divider page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11943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M at wo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5216" y="694944"/>
            <a:ext cx="5852160" cy="149047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>
                <a:solidFill>
                  <a:schemeClr val="bg1"/>
                </a:solidFill>
                <a:latin typeface="+mj-lt"/>
              </a:defRPr>
            </a:lvl1pPr>
            <a:lvl2pPr marL="342892" indent="0">
              <a:buNone/>
              <a:defRPr/>
            </a:lvl2pPr>
            <a:lvl3pPr marL="685783" indent="0">
              <a:buNone/>
              <a:defRPr/>
            </a:lvl3pPr>
            <a:lvl4pPr marL="1028675" indent="0">
              <a:buNone/>
              <a:defRPr/>
            </a:lvl4pPr>
            <a:lvl5pPr marL="1371566" indent="0">
              <a:buNone/>
              <a:defRPr/>
            </a:lvl5pPr>
          </a:lstStyle>
          <a:p>
            <a:pPr lvl="0"/>
            <a:r>
              <a:rPr lang="en-US" dirty="0" smtClean="0"/>
              <a:t>Click to add divider page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0952974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fami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5216" y="694944"/>
            <a:ext cx="5852160" cy="149047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>
                <a:latin typeface="+mj-lt"/>
              </a:defRPr>
            </a:lvl1pPr>
            <a:lvl2pPr marL="342892" indent="0">
              <a:buNone/>
              <a:defRPr/>
            </a:lvl2pPr>
            <a:lvl3pPr marL="685783" indent="0">
              <a:buNone/>
              <a:defRPr/>
            </a:lvl3pPr>
            <a:lvl4pPr marL="1028675" indent="0">
              <a:buNone/>
              <a:defRPr/>
            </a:lvl4pPr>
            <a:lvl5pPr marL="1371566" indent="0">
              <a:buNone/>
              <a:defRPr/>
            </a:lvl5pPr>
          </a:lstStyle>
          <a:p>
            <a:pPr lvl="0"/>
            <a:r>
              <a:rPr lang="en-US" dirty="0" smtClean="0"/>
              <a:t>Click to add divider page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12126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sum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585216" y="694944"/>
            <a:ext cx="5852160" cy="149047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0" baseline="0">
                <a:solidFill>
                  <a:schemeClr val="tx2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 smtClean="0"/>
              <a:t>Click to add divider page title</a:t>
            </a:r>
            <a:endParaRPr lang="en-US" dirty="0"/>
          </a:p>
        </p:txBody>
      </p:sp>
      <p:pic>
        <p:nvPicPr>
          <p:cNvPr id="6" name="Picture 5"/>
          <p:cNvPicPr>
            <a:picLocks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3" b="5969"/>
          <a:stretch/>
        </p:blipFill>
        <p:spPr>
          <a:xfrm>
            <a:off x="8321040" y="3108960"/>
            <a:ext cx="3419856" cy="3300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0449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2B/Custom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585216" y="694944"/>
            <a:ext cx="5852160" cy="149047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0" baseline="0">
                <a:solidFill>
                  <a:schemeClr val="tx2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 smtClean="0"/>
              <a:t>Click to add divider page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2856628"/>
      </p:ext>
    </p:extLst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navy layout with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smtClean="0"/>
              <a:t>Widescreen Sized PowerPoint Template | Date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F5FD50D-5643-4FEC-BEB9-9D551C65472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59" t="20934" r="74373"/>
          <a:stretch/>
        </p:blipFill>
        <p:spPr>
          <a:xfrm>
            <a:off x="460834" y="6147183"/>
            <a:ext cx="585715" cy="557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9468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hite layout with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smtClean="0"/>
              <a:t>Widescreen Sized PowerPoint Template | Date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F5FD50D-5643-4FEC-BEB9-9D551C65472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196" y="6042320"/>
            <a:ext cx="861928" cy="861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6427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s &amp;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559539" y="801790"/>
            <a:ext cx="11073383" cy="608099"/>
          </a:xfrm>
          <a:prstGeom prst="rect">
            <a:avLst/>
          </a:prstGeom>
        </p:spPr>
        <p:txBody>
          <a:bodyPr lIns="0"/>
          <a:lstStyle>
            <a:lvl1pPr marL="0" indent="0">
              <a:spcBef>
                <a:spcPts val="0"/>
              </a:spcBef>
              <a:buNone/>
              <a:defRPr sz="1200"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 smtClean="0"/>
              <a:t>Use our sample charts and tables as guides for creating your own. Remember to use minimal lines, labels and colors when possible. We try to keep them simple and easy-to-digest.</a:t>
            </a:r>
            <a:endParaRPr lang="en-US" dirty="0"/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4"/>
          </p:nvPr>
        </p:nvSpPr>
        <p:spPr>
          <a:xfrm>
            <a:off x="552451" y="1657632"/>
            <a:ext cx="11080749" cy="4328832"/>
          </a:xfrm>
          <a:prstGeom prst="rect">
            <a:avLst/>
          </a:prstGeom>
        </p:spPr>
        <p:txBody>
          <a:bodyPr/>
          <a:lstStyle>
            <a:lvl1pPr>
              <a:defRPr sz="2100">
                <a:latin typeface="Georgia" panose="02040502050405020303" pitchFamily="18" charset="0"/>
              </a:defRPr>
            </a:lvl1pPr>
          </a:lstStyle>
          <a:p>
            <a:r>
              <a:rPr lang="en-US" smtClean="0"/>
              <a:t>Click icon to add chart</a:t>
            </a:r>
            <a:endParaRPr lang="en-US" dirty="0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557982" y="254139"/>
            <a:ext cx="11062085" cy="426032"/>
          </a:xfrm>
          <a:prstGeom prst="rect">
            <a:avLst/>
          </a:prstGeom>
        </p:spPr>
        <p:txBody>
          <a:bodyPr lIns="0" t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tx2"/>
                </a:solidFill>
                <a:latin typeface="Georgia" panose="02040502050405020303" pitchFamily="18" charset="0"/>
              </a:defRPr>
            </a:lvl1pPr>
            <a:lvl2pPr>
              <a:defRPr>
                <a:latin typeface="Georgia" panose="02040502050405020303" pitchFamily="18" charset="0"/>
              </a:defRPr>
            </a:lvl2pPr>
            <a:lvl3pPr>
              <a:defRPr>
                <a:latin typeface="Georgia" panose="02040502050405020303" pitchFamily="18" charset="0"/>
              </a:defRPr>
            </a:lvl3pPr>
            <a:lvl4pPr>
              <a:defRPr>
                <a:latin typeface="Georgia" panose="02040502050405020303" pitchFamily="18" charset="0"/>
              </a:defRPr>
            </a:lvl4pPr>
            <a:lvl5pPr>
              <a:defRPr>
                <a:latin typeface="Georgia" panose="02040502050405020303" pitchFamily="18" charset="0"/>
              </a:defRPr>
            </a:lvl5pPr>
          </a:lstStyle>
          <a:p>
            <a:pPr lvl="0"/>
            <a:r>
              <a:rPr lang="en-US" dirty="0" smtClean="0"/>
              <a:t>Click to add table/chart title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l"/>
            <a:r>
              <a:rPr lang="en-US" smtClean="0"/>
              <a:t>Widescreen Sized PowerPoint Template | Date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F5FD50D-5643-4FEC-BEB9-9D551C65472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52184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508004" y="987552"/>
            <a:ext cx="11153289" cy="5020056"/>
          </a:xfr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algn="l"/>
            <a:r>
              <a:rPr lang="en-US" smtClean="0"/>
              <a:t>Widescreen Sized PowerPoint Template | Date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DF5FD50D-5643-4FEC-BEB9-9D551C65472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23306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5"/>
          </p:nvPr>
        </p:nvSpPr>
        <p:spPr>
          <a:xfrm>
            <a:off x="6333464" y="987553"/>
            <a:ext cx="5350536" cy="513354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 userDrawn="1"/>
        </p:nvSpPr>
        <p:spPr>
          <a:xfrm>
            <a:off x="2675467" y="3431523"/>
            <a:ext cx="2585916" cy="711855"/>
          </a:xfrm>
          <a:prstGeom prst="rect">
            <a:avLst/>
          </a:prstGeom>
        </p:spPr>
        <p:txBody>
          <a:bodyPr lIns="0"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2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pPr algn="ctr"/>
            <a:r>
              <a:rPr lang="en-US" sz="4000" b="0" dirty="0" smtClean="0">
                <a:solidFill>
                  <a:schemeClr val="accent5"/>
                </a:solidFill>
              </a:rPr>
              <a:t>Agenda</a:t>
            </a:r>
            <a:endParaRPr lang="en-US" sz="4000" b="0" dirty="0">
              <a:solidFill>
                <a:schemeClr val="accent5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l"/>
            <a:r>
              <a:rPr lang="en-US" smtClean="0"/>
              <a:t>Widescreen Sized PowerPoint Template | 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DF5FD50D-5643-4FEC-BEB9-9D551C65472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9526" y="1818684"/>
            <a:ext cx="1574073" cy="1574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996818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2496">
          <p15:clr>
            <a:srgbClr val="FBAE40"/>
          </p15:clr>
        </p15:guide>
        <p15:guide id="2" pos="3720">
          <p15:clr>
            <a:srgbClr val="FBAE40"/>
          </p15:clr>
        </p15:guide>
        <p15:guide id="3" pos="3984">
          <p15:clr>
            <a:srgbClr val="FBAE40"/>
          </p15:clr>
        </p15:guide>
      </p15:sldGuideLst>
    </p:ext>
  </p:extLst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itle S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508004" y="1581675"/>
            <a:ext cx="11153289" cy="4425935"/>
          </a:xfr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508000" y="779464"/>
            <a:ext cx="11176000" cy="471379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 smtClean="0"/>
              <a:t>Enter subhead here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l"/>
            <a:r>
              <a:rPr lang="en-US" smtClean="0"/>
              <a:t>Widescreen Sized PowerPoint Template | Date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DF5FD50D-5643-4FEC-BEB9-9D551C65472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35996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508000" y="201168"/>
            <a:ext cx="11176000" cy="60350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508001" y="987553"/>
            <a:ext cx="5435600" cy="5133549"/>
          </a:xfr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5"/>
          </p:nvPr>
        </p:nvSpPr>
        <p:spPr>
          <a:xfrm>
            <a:off x="6248400" y="987553"/>
            <a:ext cx="5441576" cy="5133548"/>
          </a:xfr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l"/>
            <a:r>
              <a:rPr lang="en-US" smtClean="0"/>
              <a:t>Widescreen Sized PowerPoint Template | Date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DF5FD50D-5643-4FEC-BEB9-9D551C65472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8120410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508001" y="2613432"/>
            <a:ext cx="3371851" cy="2927351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 smtClean="0"/>
              <a:t>Type some body text here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4410075" y="2629275"/>
            <a:ext cx="3371851" cy="2927351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dirty="0" smtClean="0"/>
              <a:t>Type some body text here</a:t>
            </a:r>
            <a:endParaRPr 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8312149" y="2640667"/>
            <a:ext cx="3371851" cy="2927351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 smtClean="0"/>
              <a:t>Type some body text here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5" hasCustomPrompt="1"/>
          </p:nvPr>
        </p:nvSpPr>
        <p:spPr>
          <a:xfrm>
            <a:off x="508000" y="2033589"/>
            <a:ext cx="3371851" cy="376237"/>
          </a:xfr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 smtClean="0"/>
              <a:t>Type a title</a:t>
            </a:r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4410075" y="2033589"/>
            <a:ext cx="3371851" cy="376237"/>
          </a:xfr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 smtClean="0"/>
              <a:t>Type a title</a:t>
            </a:r>
            <a:endParaRPr lang="en-US" dirty="0"/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8289439" y="2033700"/>
            <a:ext cx="3371851" cy="376237"/>
          </a:xfr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 smtClean="0"/>
              <a:t>Type a title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pPr algn="l"/>
            <a:r>
              <a:rPr lang="en-US" smtClean="0"/>
              <a:t>Widescreen Sized PowerPoint Template | Date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DF5FD50D-5643-4FEC-BEB9-9D551C65472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1130975"/>
      </p:ext>
    </p:extLst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icture left vert side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41718" y="897383"/>
            <a:ext cx="5436196" cy="603063"/>
          </a:xfrm>
        </p:spPr>
        <p:txBody>
          <a:bodyPr>
            <a:no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11"/>
          <p:cNvSpPr>
            <a:spLocks noGrp="1"/>
          </p:cNvSpPr>
          <p:nvPr>
            <p:ph type="body" sz="quarter" idx="22" hasCustomPrompt="1"/>
          </p:nvPr>
        </p:nvSpPr>
        <p:spPr>
          <a:xfrm>
            <a:off x="6219006" y="1719861"/>
            <a:ext cx="5458908" cy="592139"/>
          </a:xfrm>
        </p:spPr>
        <p:txBody>
          <a:bodyPr/>
          <a:lstStyle>
            <a:lvl1pPr>
              <a:defRPr baseline="0">
                <a:latin typeface="+mj-lt"/>
              </a:defRPr>
            </a:lvl1pPr>
          </a:lstStyle>
          <a:p>
            <a:pPr lvl="0"/>
            <a:r>
              <a:rPr lang="en-US" dirty="0" smtClean="0"/>
              <a:t>Enter subhead here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23"/>
          </p:nvPr>
        </p:nvSpPr>
        <p:spPr>
          <a:xfrm>
            <a:off x="6219006" y="2531416"/>
            <a:ext cx="5458908" cy="3422885"/>
          </a:xfr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24"/>
          </p:nvPr>
        </p:nvSpPr>
        <p:spPr>
          <a:xfrm>
            <a:off x="0" y="3"/>
            <a:ext cx="6096000" cy="2705871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25"/>
          </p:nvPr>
        </p:nvSpPr>
        <p:spPr>
          <a:xfrm>
            <a:off x="3048000" y="2795591"/>
            <a:ext cx="3048000" cy="3158711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1" name="Picture Placeholder 9"/>
          <p:cNvSpPr>
            <a:spLocks noGrp="1"/>
          </p:cNvSpPr>
          <p:nvPr>
            <p:ph type="pic" sz="quarter" idx="26"/>
          </p:nvPr>
        </p:nvSpPr>
        <p:spPr>
          <a:xfrm>
            <a:off x="0" y="2795591"/>
            <a:ext cx="3048000" cy="3158711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27"/>
          </p:nvPr>
        </p:nvSpPr>
        <p:spPr/>
        <p:txBody>
          <a:bodyPr/>
          <a:lstStyle/>
          <a:p>
            <a:pPr algn="l"/>
            <a:r>
              <a:rPr lang="en-US" smtClean="0"/>
              <a:t>Widescreen Sized PowerPoint Template | Date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DF5FD50D-5643-4FEC-BEB9-9D551C65472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33475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0" y="740664"/>
            <a:ext cx="11176000" cy="1024128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0" y="2194560"/>
            <a:ext cx="3645408" cy="3310128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7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9144000" y="2197248"/>
            <a:ext cx="3048000" cy="3307440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3803904" y="2194560"/>
            <a:ext cx="5157216" cy="3291840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l"/>
            <a:r>
              <a:rPr lang="en-US" smtClean="0"/>
              <a:t>Widescreen Sized PowerPoint Template | Date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F5FD50D-5643-4FEC-BEB9-9D551C65472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893249"/>
      </p:ext>
    </p:extLst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left short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975360" y="996696"/>
            <a:ext cx="4315968" cy="4553712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5742432" y="1947672"/>
            <a:ext cx="5486400" cy="1024128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dirty="0" smtClean="0"/>
              <a:t>Enter some title text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5742432" y="3134779"/>
            <a:ext cx="5486400" cy="132588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 smtClean="0"/>
              <a:t>Enter some body text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l"/>
            <a:r>
              <a:rPr lang="en-US" smtClean="0"/>
              <a:t>Widescreen Sized PowerPoint Template | Date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F5FD50D-5643-4FEC-BEB9-9D551C65472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2438519"/>
      </p:ext>
    </p:extLst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ext step - picture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201171"/>
            <a:ext cx="6083299" cy="6030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smtClean="0"/>
              <a:t>Widescreen Sized PowerPoint Template | 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F5FD50D-5643-4FEC-BEB9-9D551C65472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508001" y="1200150"/>
            <a:ext cx="4114800" cy="3571875"/>
          </a:xfrm>
        </p:spPr>
        <p:txBody>
          <a:bodyPr>
            <a:normAutofit/>
          </a:bodyPr>
          <a:lstStyle>
            <a:lvl1pPr marL="514350" indent="-514350">
              <a:buFont typeface="+mj-lt"/>
              <a:buAutoNum type="arabicPeriod"/>
              <a:defRPr sz="3200"/>
            </a:lvl1pPr>
          </a:lstStyle>
          <a:p>
            <a:pPr lvl="0"/>
            <a:r>
              <a:rPr lang="en-US" dirty="0" smtClean="0"/>
              <a:t>Click to add step</a:t>
            </a:r>
          </a:p>
        </p:txBody>
      </p:sp>
      <p:sp>
        <p:nvSpPr>
          <p:cNvPr id="14" name="Picture Placeholder 11"/>
          <p:cNvSpPr>
            <a:spLocks noGrp="1"/>
          </p:cNvSpPr>
          <p:nvPr>
            <p:ph type="pic" sz="quarter" idx="13"/>
          </p:nvPr>
        </p:nvSpPr>
        <p:spPr>
          <a:xfrm>
            <a:off x="6657975" y="0"/>
            <a:ext cx="5534025" cy="6858000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534305"/>
      </p:ext>
    </p:extLst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tonal picture with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smtClean="0"/>
              <a:t>Widescreen Sized PowerPoint Template | 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F5FD50D-5643-4FEC-BEB9-9D551C65472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0" y="-3153"/>
            <a:ext cx="5874462" cy="371746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" name="Group 10"/>
          <p:cNvGrpSpPr/>
          <p:nvPr userDrawn="1"/>
        </p:nvGrpSpPr>
        <p:grpSpPr>
          <a:xfrm>
            <a:off x="2988726" y="4082959"/>
            <a:ext cx="739627" cy="843945"/>
            <a:chOff x="1310105" y="4105003"/>
            <a:chExt cx="739627" cy="843945"/>
          </a:xfrm>
        </p:grpSpPr>
        <p:sp>
          <p:nvSpPr>
            <p:cNvPr id="12" name="Rectangle 18"/>
            <p:cNvSpPr/>
            <p:nvPr/>
          </p:nvSpPr>
          <p:spPr>
            <a:xfrm>
              <a:off x="1399426" y="4105003"/>
              <a:ext cx="614231" cy="843945"/>
            </a:xfrm>
            <a:prstGeom prst="ellipse">
              <a:avLst/>
            </a:prstGeom>
          </p:spPr>
          <p:txBody>
            <a:bodyPr wrap="square" tIns="0" anchor="ctr" anchorCtr="0">
              <a:spAutoFit/>
            </a:bodyPr>
            <a:lstStyle/>
            <a:p>
              <a:r>
                <a:rPr lang="en-US" sz="3600" dirty="0">
                  <a:latin typeface="Georgia" pitchFamily="18" charset="0"/>
                </a:rPr>
                <a:t>1</a:t>
              </a:r>
            </a:p>
          </p:txBody>
        </p:sp>
        <p:sp>
          <p:nvSpPr>
            <p:cNvPr id="13" name="Rounded Rectangle 17"/>
            <p:cNvSpPr/>
            <p:nvPr/>
          </p:nvSpPr>
          <p:spPr>
            <a:xfrm>
              <a:off x="1310105" y="4191922"/>
              <a:ext cx="739627" cy="739627"/>
            </a:xfrm>
            <a:prstGeom prst="ellipse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/>
          <p:cNvGrpSpPr/>
          <p:nvPr userDrawn="1"/>
        </p:nvGrpSpPr>
        <p:grpSpPr>
          <a:xfrm>
            <a:off x="5724438" y="4082959"/>
            <a:ext cx="739627" cy="843945"/>
            <a:chOff x="1310105" y="4105003"/>
            <a:chExt cx="739627" cy="843945"/>
          </a:xfrm>
        </p:grpSpPr>
        <p:sp>
          <p:nvSpPr>
            <p:cNvPr id="15" name="Rectangle 18"/>
            <p:cNvSpPr/>
            <p:nvPr/>
          </p:nvSpPr>
          <p:spPr>
            <a:xfrm>
              <a:off x="1369089" y="4105003"/>
              <a:ext cx="614231" cy="843945"/>
            </a:xfrm>
            <a:prstGeom prst="ellipse">
              <a:avLst/>
            </a:prstGeom>
          </p:spPr>
          <p:txBody>
            <a:bodyPr wrap="square" tIns="0" anchor="ctr" anchorCtr="0">
              <a:spAutoFit/>
            </a:bodyPr>
            <a:lstStyle/>
            <a:p>
              <a:r>
                <a:rPr lang="en-US" sz="3600" dirty="0">
                  <a:latin typeface="Georgia" pitchFamily="18" charset="0"/>
                </a:rPr>
                <a:t>2</a:t>
              </a:r>
            </a:p>
          </p:txBody>
        </p:sp>
        <p:sp>
          <p:nvSpPr>
            <p:cNvPr id="16" name="Rounded Rectangle 17"/>
            <p:cNvSpPr/>
            <p:nvPr/>
          </p:nvSpPr>
          <p:spPr>
            <a:xfrm>
              <a:off x="1310105" y="4191922"/>
              <a:ext cx="739627" cy="739627"/>
            </a:xfrm>
            <a:prstGeom prst="ellipse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/>
          <p:cNvGrpSpPr/>
          <p:nvPr userDrawn="1"/>
        </p:nvGrpSpPr>
        <p:grpSpPr>
          <a:xfrm>
            <a:off x="8513632" y="4082959"/>
            <a:ext cx="739627" cy="843945"/>
            <a:chOff x="1310105" y="4105003"/>
            <a:chExt cx="739627" cy="843945"/>
          </a:xfrm>
        </p:grpSpPr>
        <p:sp>
          <p:nvSpPr>
            <p:cNvPr id="18" name="Rectangle 18"/>
            <p:cNvSpPr/>
            <p:nvPr/>
          </p:nvSpPr>
          <p:spPr>
            <a:xfrm>
              <a:off x="1399426" y="4105003"/>
              <a:ext cx="614231" cy="843945"/>
            </a:xfrm>
            <a:prstGeom prst="ellipse">
              <a:avLst/>
            </a:prstGeom>
          </p:spPr>
          <p:txBody>
            <a:bodyPr wrap="square" tIns="0" anchor="ctr" anchorCtr="0">
              <a:spAutoFit/>
            </a:bodyPr>
            <a:lstStyle/>
            <a:p>
              <a:r>
                <a:rPr lang="en-US" sz="3600" dirty="0">
                  <a:latin typeface="Georgia" pitchFamily="18" charset="0"/>
                </a:rPr>
                <a:t>3</a:t>
              </a:r>
            </a:p>
          </p:txBody>
        </p:sp>
        <p:sp>
          <p:nvSpPr>
            <p:cNvPr id="19" name="Rounded Rectangle 17"/>
            <p:cNvSpPr/>
            <p:nvPr/>
          </p:nvSpPr>
          <p:spPr>
            <a:xfrm>
              <a:off x="1310105" y="4191922"/>
              <a:ext cx="739627" cy="739627"/>
            </a:xfrm>
            <a:prstGeom prst="ellipse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Text Placeholder 22"/>
          <p:cNvSpPr>
            <a:spLocks noGrp="1"/>
          </p:cNvSpPr>
          <p:nvPr>
            <p:ph type="body" sz="quarter" idx="12"/>
          </p:nvPr>
        </p:nvSpPr>
        <p:spPr>
          <a:xfrm>
            <a:off x="438150" y="733425"/>
            <a:ext cx="5286375" cy="2381250"/>
          </a:xfrm>
        </p:spPr>
        <p:txBody>
          <a:bodyPr>
            <a:noAutofit/>
          </a:bodyPr>
          <a:lstStyle>
            <a:lvl1pPr>
              <a:defRPr sz="4000">
                <a:solidFill>
                  <a:schemeClr val="bg1"/>
                </a:solidFill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Text Placeholder 24"/>
          <p:cNvSpPr>
            <a:spLocks noGrp="1"/>
          </p:cNvSpPr>
          <p:nvPr>
            <p:ph type="body" sz="quarter" idx="13"/>
          </p:nvPr>
        </p:nvSpPr>
        <p:spPr>
          <a:xfrm>
            <a:off x="2333625" y="5057775"/>
            <a:ext cx="2009775" cy="914400"/>
          </a:xfrm>
        </p:spPr>
        <p:txBody>
          <a:bodyPr/>
          <a:lstStyle>
            <a:lvl1pPr algn="ctr"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7" name="Text Placeholder 24"/>
          <p:cNvSpPr>
            <a:spLocks noGrp="1"/>
          </p:cNvSpPr>
          <p:nvPr>
            <p:ph type="body" sz="quarter" idx="14"/>
          </p:nvPr>
        </p:nvSpPr>
        <p:spPr>
          <a:xfrm>
            <a:off x="5105400" y="5057775"/>
            <a:ext cx="2009775" cy="914400"/>
          </a:xfrm>
        </p:spPr>
        <p:txBody>
          <a:bodyPr/>
          <a:lstStyle>
            <a:lvl1pPr algn="ctr"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8" name="Text Placeholder 24"/>
          <p:cNvSpPr>
            <a:spLocks noGrp="1"/>
          </p:cNvSpPr>
          <p:nvPr>
            <p:ph type="body" sz="quarter" idx="15"/>
          </p:nvPr>
        </p:nvSpPr>
        <p:spPr>
          <a:xfrm>
            <a:off x="7924800" y="5057775"/>
            <a:ext cx="2009775" cy="914400"/>
          </a:xfrm>
        </p:spPr>
        <p:txBody>
          <a:bodyPr/>
          <a:lstStyle>
            <a:lvl1pPr algn="ctr"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2" name="Picture Placeholder 31"/>
          <p:cNvSpPr>
            <a:spLocks noGrp="1"/>
          </p:cNvSpPr>
          <p:nvPr>
            <p:ph type="pic" sz="quarter" idx="16"/>
          </p:nvPr>
        </p:nvSpPr>
        <p:spPr>
          <a:xfrm>
            <a:off x="5867400" y="0"/>
            <a:ext cx="6324600" cy="3714311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633378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1152">
          <p15:clr>
            <a:srgbClr val="FBAE40"/>
          </p15:clr>
        </p15:guide>
        <p15:guide id="3" orient="horz" pos="2334">
          <p15:clr>
            <a:srgbClr val="FBAE40"/>
          </p15:clr>
        </p15:guide>
      </p15:sldGuideLst>
    </p:ext>
  </p:extLst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5"/>
          </p:nvPr>
        </p:nvSpPr>
        <p:spPr>
          <a:xfrm>
            <a:off x="6333464" y="987553"/>
            <a:ext cx="5350536" cy="513354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 userDrawn="1"/>
        </p:nvSpPr>
        <p:spPr>
          <a:xfrm>
            <a:off x="2675467" y="3431523"/>
            <a:ext cx="2585916" cy="711855"/>
          </a:xfrm>
          <a:prstGeom prst="rect">
            <a:avLst/>
          </a:prstGeom>
        </p:spPr>
        <p:txBody>
          <a:bodyPr lIns="0"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2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pPr algn="ctr"/>
            <a:r>
              <a:rPr lang="en-US" sz="4000" b="0" dirty="0" smtClean="0">
                <a:solidFill>
                  <a:schemeClr val="accent5"/>
                </a:solidFill>
              </a:rPr>
              <a:t>Agenda</a:t>
            </a:r>
            <a:endParaRPr lang="en-US" sz="4000" b="0" dirty="0">
              <a:solidFill>
                <a:schemeClr val="accent5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l"/>
            <a:r>
              <a:rPr lang="en-US" smtClean="0"/>
              <a:t>Widescreen Sized PowerPoint Template | 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DF5FD50D-5643-4FEC-BEB9-9D551C65472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9526" y="1818684"/>
            <a:ext cx="1574073" cy="1574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819416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2496">
          <p15:clr>
            <a:srgbClr val="FBAE40"/>
          </p15:clr>
        </p15:guide>
        <p15:guide id="2" pos="3720">
          <p15:clr>
            <a:srgbClr val="FBAE40"/>
          </p15:clr>
        </p15:guide>
        <p15:guide id="3" pos="3984">
          <p15:clr>
            <a:srgbClr val="FBAE40"/>
          </p15:clr>
        </p15:guide>
      </p15:sldGuideLst>
    </p:ext>
  </p:extLst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24"/>
          </p:nvPr>
        </p:nvSpPr>
        <p:spPr>
          <a:xfrm>
            <a:off x="0" y="0"/>
            <a:ext cx="12192000" cy="2286000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9"/>
          </p:nvPr>
        </p:nvSpPr>
        <p:spPr>
          <a:xfrm>
            <a:off x="508000" y="2583711"/>
            <a:ext cx="5435600" cy="3451964"/>
          </a:xfrm>
        </p:spPr>
        <p:txBody>
          <a:bodyPr>
            <a:normAutofit/>
          </a:bodyPr>
          <a:lstStyle>
            <a:lvl1pPr algn="r">
              <a:defRPr sz="3200">
                <a:solidFill>
                  <a:schemeClr val="accent5"/>
                </a:solidFill>
              </a:defRPr>
            </a:lvl1pPr>
            <a:lvl2pPr algn="r">
              <a:defRPr/>
            </a:lvl2pPr>
            <a:lvl3pPr algn="r">
              <a:defRPr/>
            </a:lvl3pPr>
            <a:lvl4pPr algn="r">
              <a:defRPr/>
            </a:lvl4pPr>
            <a:lvl5pPr algn="r"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30" hasCustomPrompt="1"/>
          </p:nvPr>
        </p:nvSpPr>
        <p:spPr>
          <a:xfrm>
            <a:off x="6248400" y="2583711"/>
            <a:ext cx="5435600" cy="3451963"/>
          </a:xfrm>
        </p:spPr>
        <p:txBody>
          <a:bodyPr/>
          <a:lstStyle>
            <a:lvl2pPr marL="285750" indent="-285750">
              <a:buFont typeface="Arial" panose="020B0604020202020204" pitchFamily="34" charset="0"/>
              <a:buChar char="•"/>
              <a:defRPr/>
            </a:lvl2pPr>
          </a:lstStyle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pPr algn="l"/>
            <a:r>
              <a:rPr lang="en-US" smtClean="0"/>
              <a:t>Widescreen Sized PowerPoint Template | Date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DF5FD50D-5643-4FEC-BEB9-9D551C65472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362606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744">
          <p15:clr>
            <a:srgbClr val="FBAE40"/>
          </p15:clr>
        </p15:guide>
        <p15:guide id="2" pos="3936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24"/>
          </p:nvPr>
        </p:nvSpPr>
        <p:spPr>
          <a:xfrm>
            <a:off x="0" y="0"/>
            <a:ext cx="12192000" cy="2286000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9"/>
          </p:nvPr>
        </p:nvSpPr>
        <p:spPr>
          <a:xfrm>
            <a:off x="508000" y="2583711"/>
            <a:ext cx="5435600" cy="3451964"/>
          </a:xfrm>
        </p:spPr>
        <p:txBody>
          <a:bodyPr>
            <a:normAutofit/>
          </a:bodyPr>
          <a:lstStyle>
            <a:lvl1pPr algn="r">
              <a:defRPr sz="3200">
                <a:solidFill>
                  <a:schemeClr val="accent5"/>
                </a:solidFill>
              </a:defRPr>
            </a:lvl1pPr>
            <a:lvl2pPr algn="r">
              <a:defRPr/>
            </a:lvl2pPr>
            <a:lvl3pPr algn="r">
              <a:defRPr/>
            </a:lvl3pPr>
            <a:lvl4pPr algn="r">
              <a:defRPr/>
            </a:lvl4pPr>
            <a:lvl5pPr algn="r"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30" hasCustomPrompt="1"/>
          </p:nvPr>
        </p:nvSpPr>
        <p:spPr>
          <a:xfrm>
            <a:off x="6248400" y="2583711"/>
            <a:ext cx="5435600" cy="3451963"/>
          </a:xfrm>
        </p:spPr>
        <p:txBody>
          <a:bodyPr/>
          <a:lstStyle>
            <a:lvl2pPr marL="285750" indent="-285750">
              <a:buFont typeface="Arial" panose="020B0604020202020204" pitchFamily="34" charset="0"/>
              <a:buChar char="•"/>
              <a:defRPr/>
            </a:lvl2pPr>
          </a:lstStyle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pPr algn="l"/>
            <a:r>
              <a:rPr lang="en-US" smtClean="0"/>
              <a:t>Widescreen Sized PowerPoint Template | Date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DF5FD50D-5643-4FEC-BEB9-9D551C65472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390689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744">
          <p15:clr>
            <a:srgbClr val="FBAE40"/>
          </p15:clr>
        </p15:guide>
        <p15:guide id="2" pos="3936">
          <p15:clr>
            <a:srgbClr val="FBAE40"/>
          </p15:clr>
        </p15:guide>
      </p15:sldGuideLst>
    </p:ext>
  </p:extLst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ircle pic bio explai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508000" y="779464"/>
            <a:ext cx="11176000" cy="471379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 smtClean="0"/>
              <a:t>Enter subhead</a:t>
            </a:r>
          </a:p>
        </p:txBody>
      </p:sp>
      <p:sp>
        <p:nvSpPr>
          <p:cNvPr id="6" name="Bildplatzhalter 2"/>
          <p:cNvSpPr>
            <a:spLocks noGrp="1"/>
          </p:cNvSpPr>
          <p:nvPr>
            <p:ph type="pic" sz="quarter" idx="14"/>
          </p:nvPr>
        </p:nvSpPr>
        <p:spPr>
          <a:xfrm>
            <a:off x="1007033" y="1420028"/>
            <a:ext cx="2477123" cy="2478024"/>
          </a:xfrm>
          <a:prstGeom prst="ellipse">
            <a:avLst/>
          </a:prstGeom>
          <a:noFill/>
          <a:ln w="38100">
            <a:noFill/>
          </a:ln>
        </p:spPr>
        <p:txBody>
          <a:bodyPr>
            <a:normAutofit/>
          </a:bodyPr>
          <a:lstStyle>
            <a:lvl1pPr marL="0" indent="0">
              <a:buFontTx/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de-DE" dirty="0"/>
          </a:p>
        </p:txBody>
      </p:sp>
      <p:sp>
        <p:nvSpPr>
          <p:cNvPr id="9" name="Inhaltsplatzhalter 2"/>
          <p:cNvSpPr>
            <a:spLocks noGrp="1"/>
          </p:cNvSpPr>
          <p:nvPr>
            <p:ph idx="1" hasCustomPrompt="1"/>
          </p:nvPr>
        </p:nvSpPr>
        <p:spPr>
          <a:xfrm>
            <a:off x="8231318" y="4104975"/>
            <a:ext cx="3420445" cy="2019601"/>
          </a:xfrm>
          <a:noFill/>
        </p:spPr>
        <p:txBody>
          <a:bodyPr lIns="182880" tIns="182880" rIns="182880" bIns="182880">
            <a:normAutofit/>
          </a:bodyPr>
          <a:lstStyle>
            <a:lvl1pPr marL="0" indent="0" algn="ctr">
              <a:lnSpc>
                <a:spcPct val="90000"/>
              </a:lnSpc>
              <a:buFontTx/>
              <a:buNone/>
              <a:defRPr sz="1200">
                <a:solidFill>
                  <a:schemeClr val="tx1"/>
                </a:solidFill>
              </a:defRPr>
            </a:lvl1pPr>
            <a:lvl2pPr marL="534975" indent="0" algn="ctr">
              <a:lnSpc>
                <a:spcPct val="90000"/>
              </a:lnSpc>
              <a:buFontTx/>
              <a:buNone/>
              <a:defRPr sz="1600"/>
            </a:lvl2pPr>
            <a:lvl3pPr marL="903265" indent="0" algn="ctr">
              <a:buFontTx/>
              <a:buNone/>
              <a:defRPr sz="1600"/>
            </a:lvl3pPr>
            <a:lvl4pPr marL="1258857" indent="0" algn="ctr">
              <a:buFontTx/>
              <a:buNone/>
              <a:defRPr sz="1400"/>
            </a:lvl4pPr>
            <a:lvl5pPr marL="1614446" indent="0" algn="ctr">
              <a:buFontTx/>
              <a:buNone/>
              <a:defRPr sz="1400"/>
            </a:lvl5pPr>
          </a:lstStyle>
          <a:p>
            <a:pPr lvl="0"/>
            <a:r>
              <a:rPr lang="de-DE" dirty="0" smtClean="0"/>
              <a:t>Enter text</a:t>
            </a:r>
          </a:p>
        </p:txBody>
      </p:sp>
      <p:sp>
        <p:nvSpPr>
          <p:cNvPr id="10" name="Inhaltsplatzhalter 2"/>
          <p:cNvSpPr>
            <a:spLocks noGrp="1"/>
          </p:cNvSpPr>
          <p:nvPr>
            <p:ph idx="18" hasCustomPrompt="1"/>
          </p:nvPr>
        </p:nvSpPr>
        <p:spPr>
          <a:xfrm>
            <a:off x="535372" y="4104975"/>
            <a:ext cx="3420445" cy="2019601"/>
          </a:xfrm>
          <a:noFill/>
        </p:spPr>
        <p:txBody>
          <a:bodyPr lIns="182880" tIns="182880" rIns="182880" bIns="182880">
            <a:normAutofit/>
          </a:bodyPr>
          <a:lstStyle>
            <a:lvl1pPr marL="0" indent="0" algn="ctr">
              <a:lnSpc>
                <a:spcPct val="90000"/>
              </a:lnSpc>
              <a:buFontTx/>
              <a:buNone/>
              <a:defRPr sz="1200">
                <a:solidFill>
                  <a:schemeClr val="tx1"/>
                </a:solidFill>
              </a:defRPr>
            </a:lvl1pPr>
            <a:lvl2pPr marL="534975" indent="0" algn="ctr">
              <a:lnSpc>
                <a:spcPct val="90000"/>
              </a:lnSpc>
              <a:buFontTx/>
              <a:buNone/>
              <a:defRPr sz="1600"/>
            </a:lvl2pPr>
            <a:lvl3pPr marL="903265" indent="0" algn="ctr">
              <a:buFontTx/>
              <a:buNone/>
              <a:defRPr sz="1600"/>
            </a:lvl3pPr>
            <a:lvl4pPr marL="1258857" indent="0" algn="ctr">
              <a:buFontTx/>
              <a:buNone/>
              <a:defRPr sz="1400"/>
            </a:lvl4pPr>
            <a:lvl5pPr marL="1614446" indent="0" algn="ctr">
              <a:buFontTx/>
              <a:buNone/>
              <a:defRPr sz="1400"/>
            </a:lvl5pPr>
          </a:lstStyle>
          <a:p>
            <a:pPr lvl="0"/>
            <a:r>
              <a:rPr lang="de-DE" dirty="0" smtClean="0"/>
              <a:t>Enter text</a:t>
            </a:r>
          </a:p>
        </p:txBody>
      </p:sp>
      <p:sp>
        <p:nvSpPr>
          <p:cNvPr id="11" name="Inhaltsplatzhalter 2"/>
          <p:cNvSpPr>
            <a:spLocks noGrp="1"/>
          </p:cNvSpPr>
          <p:nvPr>
            <p:ph idx="19" hasCustomPrompt="1"/>
          </p:nvPr>
        </p:nvSpPr>
        <p:spPr>
          <a:xfrm>
            <a:off x="4392708" y="4104975"/>
            <a:ext cx="3420445" cy="2019601"/>
          </a:xfrm>
          <a:noFill/>
        </p:spPr>
        <p:txBody>
          <a:bodyPr lIns="182880" tIns="182880" rIns="182880" bIns="182880">
            <a:normAutofit/>
          </a:bodyPr>
          <a:lstStyle>
            <a:lvl1pPr marL="0" indent="0" algn="ctr">
              <a:lnSpc>
                <a:spcPct val="90000"/>
              </a:lnSpc>
              <a:buFontTx/>
              <a:buNone/>
              <a:defRPr sz="1200">
                <a:solidFill>
                  <a:schemeClr val="tx1"/>
                </a:solidFill>
              </a:defRPr>
            </a:lvl1pPr>
            <a:lvl2pPr marL="534975" indent="0" algn="ctr">
              <a:lnSpc>
                <a:spcPct val="90000"/>
              </a:lnSpc>
              <a:buFontTx/>
              <a:buNone/>
              <a:defRPr sz="1600"/>
            </a:lvl2pPr>
            <a:lvl3pPr marL="903265" indent="0" algn="ctr">
              <a:buFontTx/>
              <a:buNone/>
              <a:defRPr sz="1600"/>
            </a:lvl3pPr>
            <a:lvl4pPr marL="1258857" indent="0" algn="ctr">
              <a:buFontTx/>
              <a:buNone/>
              <a:defRPr sz="1400"/>
            </a:lvl4pPr>
            <a:lvl5pPr marL="1614446" indent="0" algn="ctr">
              <a:buFontTx/>
              <a:buNone/>
              <a:defRPr sz="1400"/>
            </a:lvl5pPr>
          </a:lstStyle>
          <a:p>
            <a:pPr lvl="0"/>
            <a:r>
              <a:rPr lang="de-DE" dirty="0" smtClean="0"/>
              <a:t>Enter text</a:t>
            </a:r>
          </a:p>
        </p:txBody>
      </p:sp>
      <p:sp>
        <p:nvSpPr>
          <p:cNvPr id="12" name="Bildplatzhalter 2"/>
          <p:cNvSpPr>
            <a:spLocks noGrp="1"/>
          </p:cNvSpPr>
          <p:nvPr>
            <p:ph type="pic" sz="quarter" idx="20"/>
          </p:nvPr>
        </p:nvSpPr>
        <p:spPr>
          <a:xfrm>
            <a:off x="4864368" y="1420028"/>
            <a:ext cx="2477123" cy="2478024"/>
          </a:xfrm>
          <a:prstGeom prst="ellipse">
            <a:avLst/>
          </a:prstGeom>
          <a:noFill/>
          <a:ln w="38100">
            <a:noFill/>
          </a:ln>
        </p:spPr>
        <p:txBody>
          <a:bodyPr>
            <a:normAutofit/>
          </a:bodyPr>
          <a:lstStyle>
            <a:lvl1pPr marL="0" indent="0">
              <a:buFontTx/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de-DE" dirty="0"/>
          </a:p>
        </p:txBody>
      </p:sp>
      <p:sp>
        <p:nvSpPr>
          <p:cNvPr id="13" name="Bildplatzhalter 2"/>
          <p:cNvSpPr>
            <a:spLocks noGrp="1"/>
          </p:cNvSpPr>
          <p:nvPr>
            <p:ph type="pic" sz="quarter" idx="21"/>
          </p:nvPr>
        </p:nvSpPr>
        <p:spPr>
          <a:xfrm>
            <a:off x="8702978" y="1420028"/>
            <a:ext cx="2477123" cy="2478024"/>
          </a:xfrm>
          <a:prstGeom prst="ellipse">
            <a:avLst/>
          </a:prstGeom>
          <a:noFill/>
          <a:ln w="38100">
            <a:noFill/>
          </a:ln>
        </p:spPr>
        <p:txBody>
          <a:bodyPr>
            <a:normAutofit/>
          </a:bodyPr>
          <a:lstStyle>
            <a:lvl1pPr marL="0" indent="0">
              <a:buFontTx/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de-D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pPr algn="l"/>
            <a:r>
              <a:rPr lang="en-US" smtClean="0"/>
              <a:t>Widescreen Sized PowerPoint Template | 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DF5FD50D-5643-4FEC-BEB9-9D551C65472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03849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slide with Round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/>
          <p:cNvSpPr>
            <a:spLocks noGrp="1"/>
          </p:cNvSpPr>
          <p:nvPr>
            <p:ph type="body" sz="quarter" idx="13"/>
          </p:nvPr>
        </p:nvSpPr>
        <p:spPr>
          <a:xfrm>
            <a:off x="959557" y="1252539"/>
            <a:ext cx="5102576" cy="307392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800" baseline="0">
                <a:solidFill>
                  <a:schemeClr val="tx2"/>
                </a:solidFill>
                <a:latin typeface="+mj-lt"/>
              </a:defRPr>
            </a:lvl1pPr>
            <a:lvl2pPr marL="342891" indent="0">
              <a:buNone/>
              <a:defRPr sz="6000">
                <a:solidFill>
                  <a:schemeClr val="accent6"/>
                </a:solidFill>
                <a:latin typeface="+mj-lt"/>
              </a:defRPr>
            </a:lvl2pPr>
            <a:lvl3pPr marL="685783" indent="0">
              <a:buNone/>
              <a:defRPr sz="6000">
                <a:solidFill>
                  <a:schemeClr val="accent6"/>
                </a:solidFill>
                <a:latin typeface="+mj-lt"/>
              </a:defRPr>
            </a:lvl3pPr>
            <a:lvl4pPr marL="1028674" indent="0">
              <a:buNone/>
              <a:defRPr sz="6000">
                <a:solidFill>
                  <a:schemeClr val="accent6"/>
                </a:solidFill>
                <a:latin typeface="+mj-lt"/>
              </a:defRPr>
            </a:lvl4pPr>
            <a:lvl5pPr marL="1371566" indent="0">
              <a:buNone/>
              <a:defRPr sz="6000">
                <a:solidFill>
                  <a:schemeClr val="accent6"/>
                </a:solidFill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Bildplatzhalter 2"/>
          <p:cNvSpPr>
            <a:spLocks noGrp="1"/>
          </p:cNvSpPr>
          <p:nvPr>
            <p:ph type="pic" sz="quarter" idx="15"/>
          </p:nvPr>
        </p:nvSpPr>
        <p:spPr>
          <a:xfrm>
            <a:off x="7163162" y="1269852"/>
            <a:ext cx="3054751" cy="3056616"/>
          </a:xfrm>
          <a:prstGeom prst="ellipse">
            <a:avLst/>
          </a:prstGeom>
          <a:noFill/>
          <a:ln w="57150">
            <a:noFill/>
          </a:ln>
        </p:spPr>
        <p:txBody>
          <a:bodyPr>
            <a:norm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de-DE" dirty="0"/>
          </a:p>
        </p:txBody>
      </p:sp>
      <p:sp>
        <p:nvSpPr>
          <p:cNvPr id="16" name="Text Placeholder 18"/>
          <p:cNvSpPr>
            <a:spLocks noGrp="1"/>
          </p:cNvSpPr>
          <p:nvPr>
            <p:ph type="body" sz="quarter" idx="14" hasCustomPrompt="1"/>
          </p:nvPr>
        </p:nvSpPr>
        <p:spPr>
          <a:xfrm>
            <a:off x="959557" y="4558085"/>
            <a:ext cx="5171016" cy="854075"/>
          </a:xfrm>
          <a:prstGeom prst="rect">
            <a:avLst/>
          </a:prstGeom>
        </p:spPr>
        <p:txBody>
          <a:bodyPr>
            <a:normAutofit/>
          </a:bodyPr>
          <a:lstStyle>
            <a:lvl5pPr marL="0" indent="0">
              <a:buNone/>
              <a:defRPr sz="1500">
                <a:solidFill>
                  <a:schemeClr val="bg1">
                    <a:lumMod val="50000"/>
                  </a:schemeClr>
                </a:solidFill>
                <a:latin typeface="+mj-lt"/>
              </a:defRPr>
            </a:lvl5pPr>
          </a:lstStyle>
          <a:p>
            <a:pPr lvl="4"/>
            <a:r>
              <a:rPr lang="en-US" dirty="0" smtClean="0">
                <a:latin typeface="+mj-lt"/>
              </a:rPr>
              <a:t>Enter Name here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l"/>
            <a:r>
              <a:rPr lang="en-US" smtClean="0"/>
              <a:t>Widescreen Sized PowerPoint Template | Date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DF5FD50D-5643-4FEC-BEB9-9D551C65472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1209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with full vertical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6356352" y="2"/>
            <a:ext cx="5835648" cy="6851327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5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508001" y="1252539"/>
            <a:ext cx="5102576" cy="307392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aseline="0">
                <a:solidFill>
                  <a:schemeClr val="accent6"/>
                </a:solidFill>
                <a:latin typeface="+mj-lt"/>
              </a:defRPr>
            </a:lvl1pPr>
            <a:lvl2pPr marL="342891" indent="0">
              <a:buNone/>
              <a:defRPr sz="6000">
                <a:solidFill>
                  <a:schemeClr val="accent6"/>
                </a:solidFill>
                <a:latin typeface="+mj-lt"/>
              </a:defRPr>
            </a:lvl2pPr>
            <a:lvl3pPr marL="685783" indent="0">
              <a:buNone/>
              <a:defRPr sz="6000">
                <a:solidFill>
                  <a:schemeClr val="accent6"/>
                </a:solidFill>
                <a:latin typeface="+mj-lt"/>
              </a:defRPr>
            </a:lvl3pPr>
            <a:lvl4pPr marL="1028674" indent="0">
              <a:buNone/>
              <a:defRPr sz="6000">
                <a:solidFill>
                  <a:schemeClr val="accent6"/>
                </a:solidFill>
                <a:latin typeface="+mj-lt"/>
              </a:defRPr>
            </a:lvl4pPr>
            <a:lvl5pPr marL="1371566" indent="0">
              <a:buNone/>
              <a:defRPr sz="6000">
                <a:solidFill>
                  <a:schemeClr val="accent6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Type quote here</a:t>
            </a:r>
            <a:endParaRPr lang="en-US" dirty="0"/>
          </a:p>
        </p:txBody>
      </p:sp>
      <p:sp>
        <p:nvSpPr>
          <p:cNvPr id="16" name="Text Placeholder 18"/>
          <p:cNvSpPr>
            <a:spLocks noGrp="1"/>
          </p:cNvSpPr>
          <p:nvPr>
            <p:ph type="body" sz="quarter" idx="14" hasCustomPrompt="1"/>
          </p:nvPr>
        </p:nvSpPr>
        <p:spPr>
          <a:xfrm>
            <a:off x="508003" y="4525554"/>
            <a:ext cx="5122997" cy="854075"/>
          </a:xfrm>
          <a:prstGeom prst="rect">
            <a:avLst/>
          </a:prstGeom>
        </p:spPr>
        <p:txBody>
          <a:bodyPr/>
          <a:lstStyle>
            <a:lvl5pPr marL="0" indent="0">
              <a:buNone/>
              <a:defRPr sz="2000">
                <a:solidFill>
                  <a:schemeClr val="bg1">
                    <a:lumMod val="50000"/>
                  </a:schemeClr>
                </a:solidFill>
                <a:latin typeface="+mj-lt"/>
              </a:defRPr>
            </a:lvl5pPr>
          </a:lstStyle>
          <a:p>
            <a:pPr lvl="4"/>
            <a:r>
              <a:rPr lang="en-US" dirty="0" smtClean="0">
                <a:latin typeface="+mj-lt"/>
              </a:rPr>
              <a:t>Enter Name here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l"/>
            <a:r>
              <a:rPr lang="en-US" smtClean="0"/>
              <a:t>Widescreen Sized PowerPoint Template | Date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F5FD50D-5643-4FEC-BEB9-9D551C65472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07976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slide with full horizontal image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1757879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5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508003" y="2524898"/>
            <a:ext cx="11175999" cy="179771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4000" baseline="0">
                <a:solidFill>
                  <a:schemeClr val="tx1"/>
                </a:solidFill>
                <a:latin typeface="+mj-lt"/>
              </a:defRPr>
            </a:lvl1pPr>
            <a:lvl2pPr marL="342891" indent="0">
              <a:buNone/>
              <a:defRPr sz="6000">
                <a:solidFill>
                  <a:schemeClr val="accent6"/>
                </a:solidFill>
                <a:latin typeface="+mj-lt"/>
              </a:defRPr>
            </a:lvl2pPr>
            <a:lvl3pPr marL="685783" indent="0">
              <a:buNone/>
              <a:defRPr sz="6000">
                <a:solidFill>
                  <a:schemeClr val="accent6"/>
                </a:solidFill>
                <a:latin typeface="+mj-lt"/>
              </a:defRPr>
            </a:lvl3pPr>
            <a:lvl4pPr marL="1028674" indent="0">
              <a:buNone/>
              <a:defRPr sz="6000">
                <a:solidFill>
                  <a:schemeClr val="accent6"/>
                </a:solidFill>
                <a:latin typeface="+mj-lt"/>
              </a:defRPr>
            </a:lvl4pPr>
            <a:lvl5pPr marL="1371566" indent="0">
              <a:buNone/>
              <a:defRPr sz="6000">
                <a:solidFill>
                  <a:schemeClr val="accent6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Type statement here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smtClean="0"/>
              <a:t>Widescreen Sized PowerPoint Template | Date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F5FD50D-5643-4FEC-BEB9-9D551C65472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89173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A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-1"/>
            <a:ext cx="12192000" cy="29900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0" b="1" dirty="0">
              <a:solidFill>
                <a:schemeClr val="accent6"/>
              </a:solidFill>
              <a:latin typeface="+mj-lt"/>
            </a:endParaRPr>
          </a:p>
        </p:txBody>
      </p:sp>
      <p:sp>
        <p:nvSpPr>
          <p:cNvPr id="6" name="TextBox 5"/>
          <p:cNvSpPr txBox="1"/>
          <p:nvPr userDrawn="1"/>
        </p:nvSpPr>
        <p:spPr>
          <a:xfrm>
            <a:off x="508003" y="479382"/>
            <a:ext cx="110445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chemeClr val="accent6"/>
                </a:solidFill>
                <a:latin typeface="+mj-lt"/>
              </a:rPr>
              <a:t>Q</a:t>
            </a:r>
            <a:endParaRPr lang="en-US" sz="6000" b="1" dirty="0">
              <a:solidFill>
                <a:schemeClr val="accent6"/>
              </a:solidFill>
              <a:latin typeface="+mj-lt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1612901" y="1290639"/>
            <a:ext cx="10071100" cy="1076325"/>
          </a:xfrm>
        </p:spPr>
        <p:txBody>
          <a:bodyPr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  <a:lvl2pPr>
              <a:defRPr sz="3200">
                <a:latin typeface="+mj-lt"/>
              </a:defRPr>
            </a:lvl2pPr>
            <a:lvl3pPr>
              <a:defRPr sz="3200">
                <a:latin typeface="+mj-lt"/>
              </a:defRPr>
            </a:lvl3pPr>
            <a:lvl4pPr>
              <a:defRPr sz="3200">
                <a:latin typeface="+mj-lt"/>
              </a:defRPr>
            </a:lvl4pPr>
            <a:lvl5pPr>
              <a:defRPr sz="3200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507555" y="3287127"/>
            <a:ext cx="110445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chemeClr val="accent6"/>
                </a:solidFill>
                <a:latin typeface="+mj-lt"/>
              </a:rPr>
              <a:t>A</a:t>
            </a:r>
            <a:endParaRPr lang="en-US" sz="6000" b="1" dirty="0">
              <a:solidFill>
                <a:schemeClr val="accent6"/>
              </a:solidFill>
              <a:latin typeface="+mj-lt"/>
            </a:endParaRP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1612455" y="4098385"/>
            <a:ext cx="10071100" cy="1076325"/>
          </a:xfrm>
        </p:spPr>
        <p:txBody>
          <a:bodyPr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  <a:lvl2pPr>
              <a:defRPr sz="3200">
                <a:latin typeface="+mj-lt"/>
              </a:defRPr>
            </a:lvl2pPr>
            <a:lvl3pPr>
              <a:defRPr sz="3200">
                <a:latin typeface="+mj-lt"/>
              </a:defRPr>
            </a:lvl3pPr>
            <a:lvl4pPr>
              <a:defRPr sz="3200">
                <a:latin typeface="+mj-lt"/>
              </a:defRPr>
            </a:lvl4pPr>
            <a:lvl5pPr>
              <a:defRPr sz="3200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smtClean="0"/>
              <a:t>Widescreen Sized PowerPoint Template | Date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F5FD50D-5643-4FEC-BEB9-9D551C65472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727951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992">
          <p15:clr>
            <a:srgbClr val="FBAE40"/>
          </p15:clr>
        </p15:guide>
      </p15:sldGuideLst>
    </p:ext>
  </p:extLst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A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6253779" y="0"/>
            <a:ext cx="5938221" cy="6858000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6" name="TextBox 5"/>
          <p:cNvSpPr txBox="1"/>
          <p:nvPr userDrawn="1"/>
        </p:nvSpPr>
        <p:spPr>
          <a:xfrm>
            <a:off x="499872" y="1764794"/>
            <a:ext cx="108508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chemeClr val="accent6"/>
                </a:solidFill>
                <a:latin typeface="+mj-lt"/>
              </a:rPr>
              <a:t>Q</a:t>
            </a:r>
            <a:endParaRPr lang="en-US" sz="6000" b="1" dirty="0">
              <a:solidFill>
                <a:schemeClr val="accent6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620256" y="1764794"/>
            <a:ext cx="108508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chemeClr val="accent6"/>
                </a:solidFill>
                <a:latin typeface="+mj-lt"/>
              </a:rPr>
              <a:t>A</a:t>
            </a:r>
            <a:endParaRPr lang="en-US" sz="6000" b="1" dirty="0">
              <a:solidFill>
                <a:schemeClr val="accent6"/>
              </a:solidFill>
              <a:latin typeface="+mj-lt"/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1463040" y="2468880"/>
            <a:ext cx="3913632" cy="1856232"/>
          </a:xfrm>
        </p:spPr>
        <p:txBody>
          <a:bodyPr/>
          <a:lstStyle>
            <a:lvl1pPr>
              <a:defRPr>
                <a:solidFill>
                  <a:schemeClr val="tx2"/>
                </a:solidFill>
                <a:latin typeface="+mj-lt"/>
              </a:defRPr>
            </a:lvl1pPr>
            <a:lvl2pPr>
              <a:defRPr>
                <a:solidFill>
                  <a:schemeClr val="tx2"/>
                </a:solidFill>
                <a:latin typeface="+mj-lt"/>
              </a:defRPr>
            </a:lvl2pPr>
            <a:lvl3pPr>
              <a:defRPr>
                <a:solidFill>
                  <a:schemeClr val="tx2"/>
                </a:solidFill>
                <a:latin typeface="+mj-lt"/>
              </a:defRPr>
            </a:lvl3pPr>
            <a:lvl4pPr>
              <a:defRPr>
                <a:solidFill>
                  <a:schemeClr val="tx2"/>
                </a:solidFill>
                <a:latin typeface="+mj-lt"/>
              </a:defRPr>
            </a:lvl4pPr>
            <a:lvl5pPr>
              <a:defRPr>
                <a:solidFill>
                  <a:schemeClr val="tx2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Replace and resize this text</a:t>
            </a:r>
            <a:endParaRPr lang="en-US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7559040" y="2468880"/>
            <a:ext cx="3913632" cy="1856232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  <a:latin typeface="+mj-lt"/>
              </a:defRPr>
            </a:lvl2pPr>
            <a:lvl3pPr>
              <a:defRPr>
                <a:solidFill>
                  <a:schemeClr val="bg1"/>
                </a:solidFill>
                <a:latin typeface="+mj-lt"/>
              </a:defRPr>
            </a:lvl3pPr>
            <a:lvl4pPr>
              <a:defRPr>
                <a:solidFill>
                  <a:schemeClr val="bg1"/>
                </a:solidFill>
                <a:latin typeface="+mj-lt"/>
              </a:defRPr>
            </a:lvl4pPr>
            <a:lvl5pPr>
              <a:defRPr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Replace and resize this text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smtClean="0"/>
              <a:t>Widescreen Sized PowerPoint Template | Date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F5FD50D-5643-4FEC-BEB9-9D551C65472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53689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 quote with n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466725" y="2240280"/>
            <a:ext cx="11261979" cy="1490472"/>
          </a:xfrm>
        </p:spPr>
        <p:txBody>
          <a:bodyPr>
            <a:normAutofit/>
          </a:bodyPr>
          <a:lstStyle>
            <a:lvl1pPr algn="ctr">
              <a:defRPr sz="3600" baseline="0"/>
            </a:lvl1pPr>
          </a:lstStyle>
          <a:p>
            <a:pPr lvl="0"/>
            <a:r>
              <a:rPr lang="en-US" dirty="0" smtClean="0"/>
              <a:t>Enter quote and resize text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3425952" y="4645152"/>
            <a:ext cx="5437632" cy="411480"/>
          </a:xfrm>
        </p:spPr>
        <p:txBody>
          <a:bodyPr/>
          <a:lstStyle>
            <a:lvl1pPr algn="ctr"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Enter Name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smtClean="0"/>
              <a:t>Widescreen Sized PowerPoint Template | Date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F5FD50D-5643-4FEC-BEB9-9D551C65472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62988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vertical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7329545" y="0"/>
            <a:ext cx="4862456" cy="6858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2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643131" y="6437376"/>
            <a:ext cx="5880472" cy="396991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endParaRPr lang="en-US" dirty="0" smtClean="0"/>
          </a:p>
          <a:p>
            <a:r>
              <a:rPr lang="en-US" dirty="0" smtClean="0"/>
              <a:t>Confidential – Internal Distribution</a:t>
            </a:r>
            <a:endParaRPr lang="en-US" dirty="0"/>
          </a:p>
        </p:txBody>
      </p:sp>
      <p:sp>
        <p:nvSpPr>
          <p:cNvPr id="7" name="Text Placeholder 14"/>
          <p:cNvSpPr>
            <a:spLocks noGrp="1"/>
          </p:cNvSpPr>
          <p:nvPr>
            <p:ph type="body" sz="quarter" idx="12" hasCustomPrompt="1"/>
          </p:nvPr>
        </p:nvSpPr>
        <p:spPr>
          <a:xfrm>
            <a:off x="633431" y="4838702"/>
            <a:ext cx="6451601" cy="59161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sz="3200" dirty="0" smtClean="0">
                <a:latin typeface="+mj-lt"/>
              </a:rPr>
              <a:t>Click to add title text</a:t>
            </a:r>
            <a:endParaRPr lang="en-US" dirty="0"/>
          </a:p>
        </p:txBody>
      </p:sp>
      <p:sp>
        <p:nvSpPr>
          <p:cNvPr id="8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633431" y="5379402"/>
            <a:ext cx="6451601" cy="59213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aseline="0">
                <a:solidFill>
                  <a:schemeClr val="tx2"/>
                </a:solidFill>
                <a:latin typeface="+mj-lt"/>
              </a:defRPr>
            </a:lvl1pPr>
            <a:lvl2pPr marL="342891" indent="0">
              <a:buNone/>
              <a:defRPr>
                <a:latin typeface="+mj-lt"/>
              </a:defRPr>
            </a:lvl2pPr>
            <a:lvl3pPr marL="685783" indent="0">
              <a:buNone/>
              <a:defRPr>
                <a:latin typeface="+mj-lt"/>
              </a:defRPr>
            </a:lvl3pPr>
            <a:lvl4pPr marL="1028674" indent="0">
              <a:buNone/>
              <a:defRPr>
                <a:latin typeface="+mj-lt"/>
              </a:defRPr>
            </a:lvl4pPr>
            <a:lvl5pPr marL="1371566" indent="0">
              <a:buNone/>
              <a:defRPr>
                <a:latin typeface="+mj-lt"/>
              </a:defRPr>
            </a:lvl5pPr>
          </a:lstStyle>
          <a:p>
            <a:pPr lvl="0"/>
            <a:r>
              <a:rPr lang="en-US" dirty="0" smtClean="0"/>
              <a:t>Click to add date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00" y="342900"/>
            <a:ext cx="2966630" cy="885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275716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459">
          <p15:clr>
            <a:srgbClr val="FBAE40"/>
          </p15:clr>
        </p15:guide>
        <p15:guide id="2" orient="horz" pos="3048">
          <p15:clr>
            <a:srgbClr val="FBAE40"/>
          </p15:clr>
        </p15:guide>
        <p15:guide id="3" orient="horz" pos="216">
          <p15:clr>
            <a:srgbClr val="FBAE40"/>
          </p15:clr>
        </p15:guide>
      </p15:sldGuideLst>
    </p:ext>
  </p:extLst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horizontal image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3767328"/>
            <a:ext cx="12192000" cy="2286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3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624964" y="2009776"/>
            <a:ext cx="6451601" cy="59161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sz="3200" dirty="0" smtClean="0">
                <a:latin typeface="+mj-lt"/>
              </a:rPr>
              <a:t>Click to add title text</a:t>
            </a:r>
            <a:endParaRPr lang="en-US" dirty="0"/>
          </a:p>
        </p:txBody>
      </p:sp>
      <p:sp>
        <p:nvSpPr>
          <p:cNvPr id="14" name="Text Placeholder 19"/>
          <p:cNvSpPr>
            <a:spLocks noGrp="1"/>
          </p:cNvSpPr>
          <p:nvPr>
            <p:ph type="body" sz="quarter" idx="15" hasCustomPrompt="1"/>
          </p:nvPr>
        </p:nvSpPr>
        <p:spPr>
          <a:xfrm>
            <a:off x="624964" y="2550478"/>
            <a:ext cx="6451601" cy="59213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aseline="0">
                <a:solidFill>
                  <a:schemeClr val="tx2"/>
                </a:solidFill>
                <a:latin typeface="+mj-lt"/>
              </a:defRPr>
            </a:lvl1pPr>
            <a:lvl2pPr marL="342891" indent="0">
              <a:buNone/>
              <a:defRPr>
                <a:latin typeface="+mj-lt"/>
              </a:defRPr>
            </a:lvl2pPr>
            <a:lvl3pPr marL="685783" indent="0">
              <a:buNone/>
              <a:defRPr>
                <a:latin typeface="+mj-lt"/>
              </a:defRPr>
            </a:lvl3pPr>
            <a:lvl4pPr marL="1028674" indent="0">
              <a:buNone/>
              <a:defRPr>
                <a:latin typeface="+mj-lt"/>
              </a:defRPr>
            </a:lvl4pPr>
            <a:lvl5pPr marL="1371566" indent="0">
              <a:buNone/>
              <a:defRPr>
                <a:latin typeface="+mj-lt"/>
              </a:defRPr>
            </a:lvl5pPr>
          </a:lstStyle>
          <a:p>
            <a:pPr lvl="0"/>
            <a:r>
              <a:rPr lang="en-US" dirty="0" smtClean="0"/>
              <a:t>Click to add date</a:t>
            </a:r>
          </a:p>
        </p:txBody>
      </p:sp>
      <p:sp>
        <p:nvSpPr>
          <p:cNvPr id="15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634664" y="6437376"/>
            <a:ext cx="5880472" cy="396991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endParaRPr lang="en-US" dirty="0" smtClean="0"/>
          </a:p>
          <a:p>
            <a:r>
              <a:rPr lang="en-US" dirty="0" smtClean="0"/>
              <a:t>Confidential – Internal Distribution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00" y="342900"/>
            <a:ext cx="2966630" cy="885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677433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459">
          <p15:clr>
            <a:srgbClr val="FBAE40"/>
          </p15:clr>
        </p15:guide>
        <p15:guide id="2" pos="7136">
          <p15:clr>
            <a:srgbClr val="FBAE40"/>
          </p15:clr>
        </p15:guide>
        <p15:guide id="3" orient="horz" pos="216">
          <p15:clr>
            <a:srgbClr val="FBAE40"/>
          </p15:clr>
        </p15:guide>
      </p15:sldGuideLst>
    </p:ext>
  </p:extLst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vy with gray symb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564954" y="6432728"/>
            <a:ext cx="5880472" cy="396991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endParaRPr lang="en-US" dirty="0" smtClean="0"/>
          </a:p>
          <a:p>
            <a:r>
              <a:rPr lang="en-US" dirty="0" smtClean="0"/>
              <a:t>Confidential – Internal Distribution</a:t>
            </a:r>
            <a:endParaRPr lang="en-US" dirty="0"/>
          </a:p>
        </p:txBody>
      </p:sp>
      <p:sp>
        <p:nvSpPr>
          <p:cNvPr id="11" name="Text Placeholder 14"/>
          <p:cNvSpPr>
            <a:spLocks noGrp="1"/>
          </p:cNvSpPr>
          <p:nvPr>
            <p:ph type="body" sz="quarter" idx="12" hasCustomPrompt="1"/>
          </p:nvPr>
        </p:nvSpPr>
        <p:spPr>
          <a:xfrm>
            <a:off x="548046" y="809627"/>
            <a:ext cx="6451601" cy="59161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sz="3200" dirty="0" smtClean="0">
                <a:latin typeface="+mj-lt"/>
              </a:rPr>
              <a:t>Click to add title text</a:t>
            </a:r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548046" y="1350328"/>
            <a:ext cx="6451601" cy="59213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aseline="0">
                <a:solidFill>
                  <a:schemeClr val="bg1"/>
                </a:solidFill>
                <a:latin typeface="+mj-lt"/>
              </a:defRPr>
            </a:lvl1pPr>
            <a:lvl2pPr marL="342891" indent="0">
              <a:buNone/>
              <a:defRPr>
                <a:latin typeface="+mj-lt"/>
              </a:defRPr>
            </a:lvl2pPr>
            <a:lvl3pPr marL="685783" indent="0">
              <a:buNone/>
              <a:defRPr>
                <a:latin typeface="+mj-lt"/>
              </a:defRPr>
            </a:lvl3pPr>
            <a:lvl4pPr marL="1028674" indent="0">
              <a:buNone/>
              <a:defRPr>
                <a:latin typeface="+mj-lt"/>
              </a:defRPr>
            </a:lvl4pPr>
            <a:lvl5pPr marL="1371566" indent="0">
              <a:buNone/>
              <a:defRPr>
                <a:latin typeface="+mj-lt"/>
              </a:defRPr>
            </a:lvl5pPr>
          </a:lstStyle>
          <a:p>
            <a:pPr lvl="0"/>
            <a:r>
              <a:rPr lang="en-US" dirty="0" smtClean="0"/>
              <a:t>Click to add date</a:t>
            </a:r>
          </a:p>
        </p:txBody>
      </p:sp>
      <p:pic>
        <p:nvPicPr>
          <p:cNvPr id="5" name="Picture 4"/>
          <p:cNvPicPr>
            <a:picLocks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3" b="5969"/>
          <a:stretch/>
        </p:blipFill>
        <p:spPr>
          <a:xfrm>
            <a:off x="8321040" y="3108960"/>
            <a:ext cx="3419856" cy="3300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803886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408">
          <p15:clr>
            <a:srgbClr val="FBAE40"/>
          </p15:clr>
        </p15:guide>
        <p15:guide id="2" orient="horz" pos="3048">
          <p15:clr>
            <a:srgbClr val="FBAE40"/>
          </p15:clr>
        </p15:guide>
        <p15:guide id="3" orient="horz" pos="216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ircle pic bio explai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508000" y="779464"/>
            <a:ext cx="11176000" cy="471379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 smtClean="0"/>
              <a:t>Enter subhead</a:t>
            </a:r>
          </a:p>
        </p:txBody>
      </p:sp>
      <p:sp>
        <p:nvSpPr>
          <p:cNvPr id="6" name="Bildplatzhalter 2"/>
          <p:cNvSpPr>
            <a:spLocks noGrp="1"/>
          </p:cNvSpPr>
          <p:nvPr>
            <p:ph type="pic" sz="quarter" idx="14"/>
          </p:nvPr>
        </p:nvSpPr>
        <p:spPr>
          <a:xfrm>
            <a:off x="1007033" y="1420028"/>
            <a:ext cx="2477123" cy="2478024"/>
          </a:xfrm>
          <a:prstGeom prst="ellipse">
            <a:avLst/>
          </a:prstGeom>
          <a:noFill/>
          <a:ln w="38100">
            <a:noFill/>
          </a:ln>
        </p:spPr>
        <p:txBody>
          <a:bodyPr>
            <a:normAutofit/>
          </a:bodyPr>
          <a:lstStyle>
            <a:lvl1pPr marL="0" indent="0">
              <a:buFontTx/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de-DE" dirty="0"/>
          </a:p>
        </p:txBody>
      </p:sp>
      <p:sp>
        <p:nvSpPr>
          <p:cNvPr id="9" name="Inhaltsplatzhalter 2"/>
          <p:cNvSpPr>
            <a:spLocks noGrp="1"/>
          </p:cNvSpPr>
          <p:nvPr>
            <p:ph idx="1" hasCustomPrompt="1"/>
          </p:nvPr>
        </p:nvSpPr>
        <p:spPr>
          <a:xfrm>
            <a:off x="8231318" y="4104975"/>
            <a:ext cx="3420445" cy="2019601"/>
          </a:xfrm>
          <a:noFill/>
        </p:spPr>
        <p:txBody>
          <a:bodyPr lIns="182880" tIns="182880" rIns="182880" bIns="182880">
            <a:normAutofit/>
          </a:bodyPr>
          <a:lstStyle>
            <a:lvl1pPr marL="0" indent="0" algn="ctr">
              <a:lnSpc>
                <a:spcPct val="90000"/>
              </a:lnSpc>
              <a:buFontTx/>
              <a:buNone/>
              <a:defRPr sz="1200">
                <a:solidFill>
                  <a:schemeClr val="tx1"/>
                </a:solidFill>
              </a:defRPr>
            </a:lvl1pPr>
            <a:lvl2pPr marL="534975" indent="0" algn="ctr">
              <a:lnSpc>
                <a:spcPct val="90000"/>
              </a:lnSpc>
              <a:buFontTx/>
              <a:buNone/>
              <a:defRPr sz="1600"/>
            </a:lvl2pPr>
            <a:lvl3pPr marL="903265" indent="0" algn="ctr">
              <a:buFontTx/>
              <a:buNone/>
              <a:defRPr sz="1600"/>
            </a:lvl3pPr>
            <a:lvl4pPr marL="1258857" indent="0" algn="ctr">
              <a:buFontTx/>
              <a:buNone/>
              <a:defRPr sz="1400"/>
            </a:lvl4pPr>
            <a:lvl5pPr marL="1614446" indent="0" algn="ctr">
              <a:buFontTx/>
              <a:buNone/>
              <a:defRPr sz="1400"/>
            </a:lvl5pPr>
          </a:lstStyle>
          <a:p>
            <a:pPr lvl="0"/>
            <a:r>
              <a:rPr lang="de-DE" dirty="0" smtClean="0"/>
              <a:t>Enter text</a:t>
            </a:r>
          </a:p>
        </p:txBody>
      </p:sp>
      <p:sp>
        <p:nvSpPr>
          <p:cNvPr id="10" name="Inhaltsplatzhalter 2"/>
          <p:cNvSpPr>
            <a:spLocks noGrp="1"/>
          </p:cNvSpPr>
          <p:nvPr>
            <p:ph idx="18" hasCustomPrompt="1"/>
          </p:nvPr>
        </p:nvSpPr>
        <p:spPr>
          <a:xfrm>
            <a:off x="535372" y="4104975"/>
            <a:ext cx="3420445" cy="2019601"/>
          </a:xfrm>
          <a:noFill/>
        </p:spPr>
        <p:txBody>
          <a:bodyPr lIns="182880" tIns="182880" rIns="182880" bIns="182880">
            <a:normAutofit/>
          </a:bodyPr>
          <a:lstStyle>
            <a:lvl1pPr marL="0" indent="0" algn="ctr">
              <a:lnSpc>
                <a:spcPct val="90000"/>
              </a:lnSpc>
              <a:buFontTx/>
              <a:buNone/>
              <a:defRPr sz="1200">
                <a:solidFill>
                  <a:schemeClr val="tx1"/>
                </a:solidFill>
              </a:defRPr>
            </a:lvl1pPr>
            <a:lvl2pPr marL="534975" indent="0" algn="ctr">
              <a:lnSpc>
                <a:spcPct val="90000"/>
              </a:lnSpc>
              <a:buFontTx/>
              <a:buNone/>
              <a:defRPr sz="1600"/>
            </a:lvl2pPr>
            <a:lvl3pPr marL="903265" indent="0" algn="ctr">
              <a:buFontTx/>
              <a:buNone/>
              <a:defRPr sz="1600"/>
            </a:lvl3pPr>
            <a:lvl4pPr marL="1258857" indent="0" algn="ctr">
              <a:buFontTx/>
              <a:buNone/>
              <a:defRPr sz="1400"/>
            </a:lvl4pPr>
            <a:lvl5pPr marL="1614446" indent="0" algn="ctr">
              <a:buFontTx/>
              <a:buNone/>
              <a:defRPr sz="1400"/>
            </a:lvl5pPr>
          </a:lstStyle>
          <a:p>
            <a:pPr lvl="0"/>
            <a:r>
              <a:rPr lang="de-DE" dirty="0" smtClean="0"/>
              <a:t>Enter text</a:t>
            </a:r>
          </a:p>
        </p:txBody>
      </p:sp>
      <p:sp>
        <p:nvSpPr>
          <p:cNvPr id="11" name="Inhaltsplatzhalter 2"/>
          <p:cNvSpPr>
            <a:spLocks noGrp="1"/>
          </p:cNvSpPr>
          <p:nvPr>
            <p:ph idx="19" hasCustomPrompt="1"/>
          </p:nvPr>
        </p:nvSpPr>
        <p:spPr>
          <a:xfrm>
            <a:off x="4392708" y="4104975"/>
            <a:ext cx="3420445" cy="2019601"/>
          </a:xfrm>
          <a:noFill/>
        </p:spPr>
        <p:txBody>
          <a:bodyPr lIns="182880" tIns="182880" rIns="182880" bIns="182880">
            <a:normAutofit/>
          </a:bodyPr>
          <a:lstStyle>
            <a:lvl1pPr marL="0" indent="0" algn="ctr">
              <a:lnSpc>
                <a:spcPct val="90000"/>
              </a:lnSpc>
              <a:buFontTx/>
              <a:buNone/>
              <a:defRPr sz="1200">
                <a:solidFill>
                  <a:schemeClr val="tx1"/>
                </a:solidFill>
              </a:defRPr>
            </a:lvl1pPr>
            <a:lvl2pPr marL="534975" indent="0" algn="ctr">
              <a:lnSpc>
                <a:spcPct val="90000"/>
              </a:lnSpc>
              <a:buFontTx/>
              <a:buNone/>
              <a:defRPr sz="1600"/>
            </a:lvl2pPr>
            <a:lvl3pPr marL="903265" indent="0" algn="ctr">
              <a:buFontTx/>
              <a:buNone/>
              <a:defRPr sz="1600"/>
            </a:lvl3pPr>
            <a:lvl4pPr marL="1258857" indent="0" algn="ctr">
              <a:buFontTx/>
              <a:buNone/>
              <a:defRPr sz="1400"/>
            </a:lvl4pPr>
            <a:lvl5pPr marL="1614446" indent="0" algn="ctr">
              <a:buFontTx/>
              <a:buNone/>
              <a:defRPr sz="1400"/>
            </a:lvl5pPr>
          </a:lstStyle>
          <a:p>
            <a:pPr lvl="0"/>
            <a:r>
              <a:rPr lang="de-DE" dirty="0" smtClean="0"/>
              <a:t>Enter text</a:t>
            </a:r>
          </a:p>
        </p:txBody>
      </p:sp>
      <p:sp>
        <p:nvSpPr>
          <p:cNvPr id="12" name="Bildplatzhalter 2"/>
          <p:cNvSpPr>
            <a:spLocks noGrp="1"/>
          </p:cNvSpPr>
          <p:nvPr>
            <p:ph type="pic" sz="quarter" idx="20"/>
          </p:nvPr>
        </p:nvSpPr>
        <p:spPr>
          <a:xfrm>
            <a:off x="4864368" y="1420028"/>
            <a:ext cx="2477123" cy="2478024"/>
          </a:xfrm>
          <a:prstGeom prst="ellipse">
            <a:avLst/>
          </a:prstGeom>
          <a:noFill/>
          <a:ln w="38100">
            <a:noFill/>
          </a:ln>
        </p:spPr>
        <p:txBody>
          <a:bodyPr>
            <a:normAutofit/>
          </a:bodyPr>
          <a:lstStyle>
            <a:lvl1pPr marL="0" indent="0">
              <a:buFontTx/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de-DE" dirty="0"/>
          </a:p>
        </p:txBody>
      </p:sp>
      <p:sp>
        <p:nvSpPr>
          <p:cNvPr id="13" name="Bildplatzhalter 2"/>
          <p:cNvSpPr>
            <a:spLocks noGrp="1"/>
          </p:cNvSpPr>
          <p:nvPr>
            <p:ph type="pic" sz="quarter" idx="21"/>
          </p:nvPr>
        </p:nvSpPr>
        <p:spPr>
          <a:xfrm>
            <a:off x="8702978" y="1420028"/>
            <a:ext cx="2477123" cy="2478024"/>
          </a:xfrm>
          <a:prstGeom prst="ellipse">
            <a:avLst/>
          </a:prstGeom>
          <a:noFill/>
          <a:ln w="38100">
            <a:noFill/>
          </a:ln>
        </p:spPr>
        <p:txBody>
          <a:bodyPr>
            <a:normAutofit/>
          </a:bodyPr>
          <a:lstStyle>
            <a:lvl1pPr marL="0" indent="0">
              <a:buFontTx/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de-D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pPr algn="l"/>
            <a:r>
              <a:rPr lang="en-US" smtClean="0"/>
              <a:t>Widescreen Sized PowerPoint Template | 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DF5FD50D-5643-4FEC-BEB9-9D551C65472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25154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with navy symb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564954" y="6432728"/>
            <a:ext cx="5880472" cy="396991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endParaRPr lang="en-US" dirty="0" smtClean="0"/>
          </a:p>
          <a:p>
            <a:r>
              <a:rPr lang="en-US" dirty="0" smtClean="0"/>
              <a:t>Confidential – Internal Distribution</a:t>
            </a:r>
            <a:endParaRPr lang="en-US" dirty="0"/>
          </a:p>
        </p:txBody>
      </p:sp>
      <p:sp>
        <p:nvSpPr>
          <p:cNvPr id="11" name="Text Placeholder 14"/>
          <p:cNvSpPr>
            <a:spLocks noGrp="1"/>
          </p:cNvSpPr>
          <p:nvPr>
            <p:ph type="body" sz="quarter" idx="12" hasCustomPrompt="1"/>
          </p:nvPr>
        </p:nvSpPr>
        <p:spPr>
          <a:xfrm>
            <a:off x="548046" y="809627"/>
            <a:ext cx="6451601" cy="59161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sz="3200" dirty="0" smtClean="0">
                <a:latin typeface="+mj-lt"/>
              </a:rPr>
              <a:t>Click to add title text</a:t>
            </a:r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548046" y="1350328"/>
            <a:ext cx="6451601" cy="59213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aseline="0">
                <a:solidFill>
                  <a:schemeClr val="tx2"/>
                </a:solidFill>
                <a:latin typeface="+mj-lt"/>
              </a:defRPr>
            </a:lvl1pPr>
            <a:lvl2pPr marL="342891" indent="0">
              <a:buNone/>
              <a:defRPr>
                <a:latin typeface="+mj-lt"/>
              </a:defRPr>
            </a:lvl2pPr>
            <a:lvl3pPr marL="685783" indent="0">
              <a:buNone/>
              <a:defRPr>
                <a:latin typeface="+mj-lt"/>
              </a:defRPr>
            </a:lvl3pPr>
            <a:lvl4pPr marL="1028674" indent="0">
              <a:buNone/>
              <a:defRPr>
                <a:latin typeface="+mj-lt"/>
              </a:defRPr>
            </a:lvl4pPr>
            <a:lvl5pPr marL="1371566" indent="0">
              <a:buNone/>
              <a:defRPr>
                <a:latin typeface="+mj-lt"/>
              </a:defRPr>
            </a:lvl5pPr>
          </a:lstStyle>
          <a:p>
            <a:pPr lvl="0"/>
            <a:r>
              <a:rPr lang="en-US" dirty="0" smtClean="0"/>
              <a:t>Click to add date</a:t>
            </a:r>
          </a:p>
        </p:txBody>
      </p:sp>
      <p:pic>
        <p:nvPicPr>
          <p:cNvPr id="6" name="Picture 5"/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6280" y="3124200"/>
            <a:ext cx="3419856" cy="3300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631895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408">
          <p15:clr>
            <a:srgbClr val="FBAE40"/>
          </p15:clr>
        </p15:guide>
        <p15:guide id="2" orient="horz" pos="3048">
          <p15:clr>
            <a:srgbClr val="FBAE40"/>
          </p15:clr>
        </p15:guide>
        <p15:guide id="3" orient="horz" pos="216">
          <p15:clr>
            <a:srgbClr val="FBAE40"/>
          </p15:clr>
        </p15:guide>
      </p15:sldGuideLst>
    </p:ext>
  </p:extLst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vy vertical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7329545" y="0"/>
            <a:ext cx="4862456" cy="6858000"/>
          </a:xfrm>
          <a:prstGeom prst="rect">
            <a:avLst/>
          </a:prstGeom>
          <a:solidFill>
            <a:schemeClr val="bg2"/>
          </a:solidFill>
        </p:spPr>
        <p:txBody>
          <a:bodyPr/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5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676995" y="6437376"/>
            <a:ext cx="5880472" cy="396991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endParaRPr lang="en-US" dirty="0" smtClean="0"/>
          </a:p>
          <a:p>
            <a:r>
              <a:rPr lang="en-US" dirty="0" smtClean="0"/>
              <a:t>Confidential – Internal Distribution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2" hasCustomPrompt="1"/>
          </p:nvPr>
        </p:nvSpPr>
        <p:spPr>
          <a:xfrm>
            <a:off x="697736" y="4838702"/>
            <a:ext cx="6300772" cy="59161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sz="3200" dirty="0" smtClean="0">
                <a:latin typeface="+mj-lt"/>
              </a:rPr>
              <a:t>Click to add title text</a:t>
            </a:r>
            <a:endParaRPr lang="en-US" dirty="0"/>
          </a:p>
        </p:txBody>
      </p:sp>
      <p:sp>
        <p:nvSpPr>
          <p:cNvPr id="17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697736" y="5379402"/>
            <a:ext cx="6300772" cy="59213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aseline="0">
                <a:solidFill>
                  <a:schemeClr val="bg1"/>
                </a:solidFill>
                <a:latin typeface="+mj-lt"/>
              </a:defRPr>
            </a:lvl1pPr>
            <a:lvl2pPr marL="342891" indent="0">
              <a:buNone/>
              <a:defRPr>
                <a:latin typeface="+mj-lt"/>
              </a:defRPr>
            </a:lvl2pPr>
            <a:lvl3pPr marL="685783" indent="0">
              <a:buNone/>
              <a:defRPr>
                <a:latin typeface="+mj-lt"/>
              </a:defRPr>
            </a:lvl3pPr>
            <a:lvl4pPr marL="1028674" indent="0">
              <a:buNone/>
              <a:defRPr>
                <a:latin typeface="+mj-lt"/>
              </a:defRPr>
            </a:lvl4pPr>
            <a:lvl5pPr marL="1371566" indent="0">
              <a:buNone/>
              <a:defRPr>
                <a:latin typeface="+mj-lt"/>
              </a:defRPr>
            </a:lvl5pPr>
          </a:lstStyle>
          <a:p>
            <a:pPr lvl="0"/>
            <a:r>
              <a:rPr lang="en-US" dirty="0" smtClean="0"/>
              <a:t>Click to add date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00" y="342900"/>
            <a:ext cx="3200407" cy="777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763783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491">
          <p15:clr>
            <a:srgbClr val="FBAE40"/>
          </p15:clr>
        </p15:guide>
        <p15:guide id="2" orient="horz" pos="216">
          <p15:clr>
            <a:srgbClr val="FBAE40"/>
          </p15:clr>
        </p15:guide>
        <p15:guide id="3" orient="horz" pos="3048">
          <p15:clr>
            <a:srgbClr val="FBAE40"/>
          </p15:clr>
        </p15:guide>
      </p15:sldGuideLst>
    </p:ext>
  </p:extLst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vy horizontal image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3768694"/>
            <a:ext cx="12192000" cy="2286000"/>
          </a:xfrm>
          <a:prstGeom prst="rect">
            <a:avLst/>
          </a:prstGeom>
          <a:solidFill>
            <a:schemeClr val="bg2"/>
          </a:solidFill>
        </p:spPr>
        <p:txBody>
          <a:bodyPr/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2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689409" y="2009776"/>
            <a:ext cx="6451601" cy="59161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sz="3200" dirty="0" smtClean="0">
                <a:latin typeface="+mj-lt"/>
              </a:rPr>
              <a:t>Click to add title text</a:t>
            </a:r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15" hasCustomPrompt="1"/>
          </p:nvPr>
        </p:nvSpPr>
        <p:spPr>
          <a:xfrm>
            <a:off x="689409" y="2550478"/>
            <a:ext cx="6451601" cy="59213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aseline="0">
                <a:solidFill>
                  <a:schemeClr val="bg1"/>
                </a:solidFill>
                <a:latin typeface="+mj-lt"/>
              </a:defRPr>
            </a:lvl1pPr>
            <a:lvl2pPr marL="342891" indent="0">
              <a:buNone/>
              <a:defRPr>
                <a:latin typeface="+mj-lt"/>
              </a:defRPr>
            </a:lvl2pPr>
            <a:lvl3pPr marL="685783" indent="0">
              <a:buNone/>
              <a:defRPr>
                <a:latin typeface="+mj-lt"/>
              </a:defRPr>
            </a:lvl3pPr>
            <a:lvl4pPr marL="1028674" indent="0">
              <a:buNone/>
              <a:defRPr>
                <a:latin typeface="+mj-lt"/>
              </a:defRPr>
            </a:lvl4pPr>
            <a:lvl5pPr marL="1371566" indent="0">
              <a:buNone/>
              <a:defRPr>
                <a:latin typeface="+mj-lt"/>
              </a:defRPr>
            </a:lvl5pPr>
          </a:lstStyle>
          <a:p>
            <a:pPr lvl="0"/>
            <a:r>
              <a:rPr lang="en-US" dirty="0" smtClean="0"/>
              <a:t>Click to add date</a:t>
            </a:r>
          </a:p>
        </p:txBody>
      </p:sp>
      <p:sp>
        <p:nvSpPr>
          <p:cNvPr id="14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685461" y="6437376"/>
            <a:ext cx="5880472" cy="396991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endParaRPr lang="en-US" dirty="0" smtClean="0"/>
          </a:p>
          <a:p>
            <a:r>
              <a:rPr lang="en-US" dirty="0" smtClean="0"/>
              <a:t>Confidential – Internal Distribution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" y="347472"/>
            <a:ext cx="3200407" cy="777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334249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491">
          <p15:clr>
            <a:srgbClr val="FBAE40"/>
          </p15:clr>
        </p15:guide>
        <p15:guide id="2" pos="7136">
          <p15:clr>
            <a:srgbClr val="FBAE40"/>
          </p15:clr>
        </p15:guide>
        <p15:guide id="3" orient="horz" pos="216">
          <p15:clr>
            <a:srgbClr val="FBAE40"/>
          </p15:clr>
        </p15:guide>
      </p15:sldGuideLst>
    </p:ext>
  </p:extLst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-fami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5216" y="694944"/>
            <a:ext cx="5852160" cy="149047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>
                <a:latin typeface="+mj-lt"/>
              </a:defRPr>
            </a:lvl1pPr>
            <a:lvl2pPr marL="342892" indent="0">
              <a:buNone/>
              <a:defRPr/>
            </a:lvl2pPr>
            <a:lvl3pPr marL="685783" indent="0">
              <a:buNone/>
              <a:defRPr/>
            </a:lvl3pPr>
            <a:lvl4pPr marL="1028675" indent="0">
              <a:buNone/>
              <a:defRPr/>
            </a:lvl4pPr>
            <a:lvl5pPr marL="1371566" indent="0">
              <a:buNone/>
              <a:defRPr/>
            </a:lvl5pPr>
          </a:lstStyle>
          <a:p>
            <a:pPr lvl="0"/>
            <a:r>
              <a:rPr lang="en-US" dirty="0" smtClean="0"/>
              <a:t>Click to add divider page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08726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M at wo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5216" y="694944"/>
            <a:ext cx="5852160" cy="149047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>
                <a:solidFill>
                  <a:schemeClr val="bg1"/>
                </a:solidFill>
                <a:latin typeface="+mj-lt"/>
              </a:defRPr>
            </a:lvl1pPr>
            <a:lvl2pPr marL="342892" indent="0">
              <a:buNone/>
              <a:defRPr/>
            </a:lvl2pPr>
            <a:lvl3pPr marL="685783" indent="0">
              <a:buNone/>
              <a:defRPr/>
            </a:lvl3pPr>
            <a:lvl4pPr marL="1028675" indent="0">
              <a:buNone/>
              <a:defRPr/>
            </a:lvl4pPr>
            <a:lvl5pPr marL="1371566" indent="0">
              <a:buNone/>
              <a:defRPr/>
            </a:lvl5pPr>
          </a:lstStyle>
          <a:p>
            <a:pPr lvl="0"/>
            <a:r>
              <a:rPr lang="en-US" dirty="0" smtClean="0"/>
              <a:t>Click to add divider page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2288302"/>
      </p:ext>
    </p:extLst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fami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5216" y="694944"/>
            <a:ext cx="5852160" cy="149047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>
                <a:latin typeface="+mj-lt"/>
              </a:defRPr>
            </a:lvl1pPr>
            <a:lvl2pPr marL="342892" indent="0">
              <a:buNone/>
              <a:defRPr/>
            </a:lvl2pPr>
            <a:lvl3pPr marL="685783" indent="0">
              <a:buNone/>
              <a:defRPr/>
            </a:lvl3pPr>
            <a:lvl4pPr marL="1028675" indent="0">
              <a:buNone/>
              <a:defRPr/>
            </a:lvl4pPr>
            <a:lvl5pPr marL="1371566" indent="0">
              <a:buNone/>
              <a:defRPr/>
            </a:lvl5pPr>
          </a:lstStyle>
          <a:p>
            <a:pPr lvl="0"/>
            <a:r>
              <a:rPr lang="en-US" dirty="0" smtClean="0"/>
              <a:t>Click to add divider page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5494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sum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585216" y="694944"/>
            <a:ext cx="5852160" cy="149047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0" baseline="0">
                <a:solidFill>
                  <a:schemeClr val="tx2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 smtClean="0"/>
              <a:t>Click to add divider page title</a:t>
            </a:r>
            <a:endParaRPr lang="en-US" dirty="0"/>
          </a:p>
        </p:txBody>
      </p:sp>
      <p:pic>
        <p:nvPicPr>
          <p:cNvPr id="6" name="Picture 5"/>
          <p:cNvPicPr>
            <a:picLocks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3" b="5969"/>
          <a:stretch/>
        </p:blipFill>
        <p:spPr>
          <a:xfrm>
            <a:off x="8321040" y="3108960"/>
            <a:ext cx="3419856" cy="3300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7833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2B/Custom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585216" y="694944"/>
            <a:ext cx="5852160" cy="149047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0" baseline="0">
                <a:solidFill>
                  <a:schemeClr val="tx2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 smtClean="0"/>
              <a:t>Click to add divider page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3048572"/>
      </p:ext>
    </p:extLst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navy layout with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smtClean="0"/>
              <a:t>Widescreen Sized PowerPoint Template | Date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F5FD50D-5643-4FEC-BEB9-9D551C65472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59" t="20934" r="74373"/>
          <a:stretch/>
        </p:blipFill>
        <p:spPr>
          <a:xfrm>
            <a:off x="460834" y="6147183"/>
            <a:ext cx="585715" cy="557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9372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hite layout with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smtClean="0"/>
              <a:t>Widescreen Sized PowerPoint Template | Date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F5FD50D-5643-4FEC-BEB9-9D551C65472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196" y="6042320"/>
            <a:ext cx="861928" cy="861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7381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hite with navy symb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1040" y="3108960"/>
            <a:ext cx="3419856" cy="3300984"/>
          </a:xfrm>
          <a:prstGeom prst="rect">
            <a:avLst/>
          </a:prstGeom>
        </p:spPr>
      </p:pic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585216" y="694944"/>
            <a:ext cx="5852160" cy="149047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 dirty="0" smtClean="0"/>
              <a:t>Click to add divider page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29957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slide with Round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/>
          <p:cNvSpPr>
            <a:spLocks noGrp="1"/>
          </p:cNvSpPr>
          <p:nvPr>
            <p:ph type="body" sz="quarter" idx="13"/>
          </p:nvPr>
        </p:nvSpPr>
        <p:spPr>
          <a:xfrm>
            <a:off x="959557" y="1252539"/>
            <a:ext cx="5102576" cy="307392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800" baseline="0">
                <a:solidFill>
                  <a:schemeClr val="tx2"/>
                </a:solidFill>
                <a:latin typeface="+mj-lt"/>
              </a:defRPr>
            </a:lvl1pPr>
            <a:lvl2pPr marL="342891" indent="0">
              <a:buNone/>
              <a:defRPr sz="6000">
                <a:solidFill>
                  <a:schemeClr val="accent6"/>
                </a:solidFill>
                <a:latin typeface="+mj-lt"/>
              </a:defRPr>
            </a:lvl2pPr>
            <a:lvl3pPr marL="685783" indent="0">
              <a:buNone/>
              <a:defRPr sz="6000">
                <a:solidFill>
                  <a:schemeClr val="accent6"/>
                </a:solidFill>
                <a:latin typeface="+mj-lt"/>
              </a:defRPr>
            </a:lvl3pPr>
            <a:lvl4pPr marL="1028674" indent="0">
              <a:buNone/>
              <a:defRPr sz="6000">
                <a:solidFill>
                  <a:schemeClr val="accent6"/>
                </a:solidFill>
                <a:latin typeface="+mj-lt"/>
              </a:defRPr>
            </a:lvl4pPr>
            <a:lvl5pPr marL="1371566" indent="0">
              <a:buNone/>
              <a:defRPr sz="6000">
                <a:solidFill>
                  <a:schemeClr val="accent6"/>
                </a:solidFill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Bildplatzhalter 2"/>
          <p:cNvSpPr>
            <a:spLocks noGrp="1"/>
          </p:cNvSpPr>
          <p:nvPr>
            <p:ph type="pic" sz="quarter" idx="15"/>
          </p:nvPr>
        </p:nvSpPr>
        <p:spPr>
          <a:xfrm>
            <a:off x="7163162" y="1269852"/>
            <a:ext cx="3054751" cy="3056616"/>
          </a:xfrm>
          <a:prstGeom prst="ellipse">
            <a:avLst/>
          </a:prstGeom>
          <a:noFill/>
          <a:ln w="57150">
            <a:noFill/>
          </a:ln>
        </p:spPr>
        <p:txBody>
          <a:bodyPr>
            <a:norm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de-DE" dirty="0"/>
          </a:p>
        </p:txBody>
      </p:sp>
      <p:sp>
        <p:nvSpPr>
          <p:cNvPr id="16" name="Text Placeholder 18"/>
          <p:cNvSpPr>
            <a:spLocks noGrp="1"/>
          </p:cNvSpPr>
          <p:nvPr>
            <p:ph type="body" sz="quarter" idx="14" hasCustomPrompt="1"/>
          </p:nvPr>
        </p:nvSpPr>
        <p:spPr>
          <a:xfrm>
            <a:off x="959557" y="4558085"/>
            <a:ext cx="5171016" cy="854075"/>
          </a:xfrm>
          <a:prstGeom prst="rect">
            <a:avLst/>
          </a:prstGeom>
        </p:spPr>
        <p:txBody>
          <a:bodyPr>
            <a:normAutofit/>
          </a:bodyPr>
          <a:lstStyle>
            <a:lvl5pPr marL="0" indent="0">
              <a:buNone/>
              <a:defRPr sz="1500">
                <a:solidFill>
                  <a:schemeClr val="bg1">
                    <a:lumMod val="50000"/>
                  </a:schemeClr>
                </a:solidFill>
                <a:latin typeface="+mj-lt"/>
              </a:defRPr>
            </a:lvl5pPr>
          </a:lstStyle>
          <a:p>
            <a:pPr lvl="4"/>
            <a:r>
              <a:rPr lang="en-US" dirty="0" smtClean="0">
                <a:latin typeface="+mj-lt"/>
              </a:rPr>
              <a:t>Enter Name here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l"/>
            <a:r>
              <a:rPr lang="en-US" smtClean="0"/>
              <a:t>Widescreen Sized PowerPoint Template | Date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DF5FD50D-5643-4FEC-BEB9-9D551C65472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30463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s &amp;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559539" y="801790"/>
            <a:ext cx="11073383" cy="608099"/>
          </a:xfrm>
          <a:prstGeom prst="rect">
            <a:avLst/>
          </a:prstGeom>
        </p:spPr>
        <p:txBody>
          <a:bodyPr lIns="0"/>
          <a:lstStyle>
            <a:lvl1pPr marL="0" indent="0">
              <a:spcBef>
                <a:spcPts val="0"/>
              </a:spcBef>
              <a:buNone/>
              <a:defRPr sz="1200"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 smtClean="0"/>
              <a:t>Use our sample charts and tables as guides for creating your own. Remember to use minimal lines, labels and colors when possible. We try to keep them simple and easy-to-digest.</a:t>
            </a:r>
            <a:endParaRPr lang="en-US" dirty="0"/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4"/>
          </p:nvPr>
        </p:nvSpPr>
        <p:spPr>
          <a:xfrm>
            <a:off x="552451" y="1657632"/>
            <a:ext cx="11080749" cy="4328832"/>
          </a:xfrm>
          <a:prstGeom prst="rect">
            <a:avLst/>
          </a:prstGeom>
        </p:spPr>
        <p:txBody>
          <a:bodyPr/>
          <a:lstStyle>
            <a:lvl1pPr>
              <a:defRPr sz="2100">
                <a:latin typeface="Georgia" panose="02040502050405020303" pitchFamily="18" charset="0"/>
              </a:defRPr>
            </a:lvl1pPr>
          </a:lstStyle>
          <a:p>
            <a:r>
              <a:rPr lang="en-US" smtClean="0"/>
              <a:t>Click icon to add chart</a:t>
            </a:r>
            <a:endParaRPr lang="en-US" dirty="0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557982" y="254139"/>
            <a:ext cx="11062085" cy="426032"/>
          </a:xfrm>
          <a:prstGeom prst="rect">
            <a:avLst/>
          </a:prstGeom>
        </p:spPr>
        <p:txBody>
          <a:bodyPr lIns="0" t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tx2"/>
                </a:solidFill>
                <a:latin typeface="Georgia" panose="02040502050405020303" pitchFamily="18" charset="0"/>
              </a:defRPr>
            </a:lvl1pPr>
            <a:lvl2pPr>
              <a:defRPr>
                <a:latin typeface="Georgia" panose="02040502050405020303" pitchFamily="18" charset="0"/>
              </a:defRPr>
            </a:lvl2pPr>
            <a:lvl3pPr>
              <a:defRPr>
                <a:latin typeface="Georgia" panose="02040502050405020303" pitchFamily="18" charset="0"/>
              </a:defRPr>
            </a:lvl3pPr>
            <a:lvl4pPr>
              <a:defRPr>
                <a:latin typeface="Georgia" panose="02040502050405020303" pitchFamily="18" charset="0"/>
              </a:defRPr>
            </a:lvl4pPr>
            <a:lvl5pPr>
              <a:defRPr>
                <a:latin typeface="Georgia" panose="02040502050405020303" pitchFamily="18" charset="0"/>
              </a:defRPr>
            </a:lvl5pPr>
          </a:lstStyle>
          <a:p>
            <a:pPr lvl="0"/>
            <a:r>
              <a:rPr lang="en-US" dirty="0" smtClean="0"/>
              <a:t>Click to add table/chart title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l"/>
            <a:r>
              <a:rPr lang="en-US" smtClean="0"/>
              <a:t>Widescreen Sized PowerPoint Template | Date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F5FD50D-5643-4FEC-BEB9-9D551C65472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84700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hite with gray symb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2" r="6279" b="6115"/>
          <a:stretch/>
        </p:blipFill>
        <p:spPr>
          <a:xfrm>
            <a:off x="8325134" y="3111402"/>
            <a:ext cx="3416302" cy="3299105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585216" y="694944"/>
            <a:ext cx="5852160" cy="149047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3600" smtClean="0">
                <a:latin typeface="+mj-lt"/>
              </a:defRPr>
            </a:lvl1pPr>
            <a:lvl2pPr>
              <a:defRPr lang="en-US" smtClean="0">
                <a:latin typeface="+mj-lt"/>
              </a:defRPr>
            </a:lvl2pPr>
            <a:lvl3pPr>
              <a:defRPr lang="en-US" smtClean="0">
                <a:latin typeface="+mj-lt"/>
              </a:defRPr>
            </a:lvl3pPr>
            <a:lvl4pPr>
              <a:defRPr lang="en-US" smtClean="0">
                <a:latin typeface="+mj-lt"/>
              </a:defRPr>
            </a:lvl4pPr>
            <a:lvl5pPr>
              <a:defRPr lang="en-US">
                <a:latin typeface="+mj-lt"/>
              </a:defRPr>
            </a:lvl5pPr>
          </a:lstStyle>
          <a:p>
            <a:pPr lvl="0"/>
            <a:r>
              <a:rPr lang="en-US" dirty="0" smtClean="0"/>
              <a:t>Click to add divider page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83930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hite with navy symb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1040" y="3108960"/>
            <a:ext cx="3419856" cy="3300984"/>
          </a:xfrm>
          <a:prstGeom prst="rect">
            <a:avLst/>
          </a:prstGeom>
        </p:spPr>
      </p:pic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585216" y="694944"/>
            <a:ext cx="5852160" cy="149047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 dirty="0" smtClean="0"/>
              <a:t>Click to add divider page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38232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vy with gray symbol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585216" y="694944"/>
            <a:ext cx="5852160" cy="149047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  <a:latin typeface="+mj-lt"/>
              </a:defRPr>
            </a:lvl2pPr>
            <a:lvl3pPr>
              <a:defRPr>
                <a:solidFill>
                  <a:schemeClr val="bg1"/>
                </a:solidFill>
                <a:latin typeface="+mj-lt"/>
              </a:defRPr>
            </a:lvl3pPr>
            <a:lvl4pPr>
              <a:defRPr>
                <a:solidFill>
                  <a:schemeClr val="bg1"/>
                </a:solidFill>
                <a:latin typeface="+mj-lt"/>
              </a:defRPr>
            </a:lvl4pPr>
            <a:lvl5pPr>
              <a:defRPr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Click to add divider page title</a:t>
            </a:r>
            <a:endParaRPr lang="en-US" dirty="0"/>
          </a:p>
        </p:txBody>
      </p:sp>
      <p:pic>
        <p:nvPicPr>
          <p:cNvPr id="6" name="Picture 5"/>
          <p:cNvPicPr>
            <a:picLocks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" r="6036" b="5747"/>
          <a:stretch/>
        </p:blipFill>
        <p:spPr>
          <a:xfrm>
            <a:off x="8321040" y="3108960"/>
            <a:ext cx="3419856" cy="3300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4796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C6E9D42-1D0C-4C22-8FF2-4160AB64801F}" type="datetimeFigureOut">
              <a:rPr lang="en-US" smtClean="0"/>
              <a:t>3/31/2019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CEC718A-CF43-4230-B7CB-FB8F0EF9F7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6011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title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508004" y="1581675"/>
            <a:ext cx="11153289" cy="4425935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508000" y="779464"/>
            <a:ext cx="11176000" cy="47137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 smtClean="0"/>
              <a:t>Enter subhead here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smtClean="0"/>
              <a:t>Introduction to TDD | Fannie Mae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7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F5FD50D-5643-4FEC-BEB9-9D551C65472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51656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C6E9D42-1D0C-4C22-8FF2-4160AB64801F}" type="datetimeFigureOut">
              <a:rPr lang="en-US" smtClean="0"/>
              <a:t>3/31/2019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CEC718A-CF43-4230-B7CB-FB8F0EF9F7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002868"/>
      </p:ext>
    </p:extLst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C1F0184-F5CE-4608-B88B-A94B41B7291B}" type="datetimeFigureOut">
              <a:rPr lang="en-US" smtClean="0"/>
              <a:t>3/31/2019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1C7DC1B-F8C8-4CCC-B75C-9FC8E7F42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07077"/>
      </p:ext>
    </p:extLst>
  </p:cSld>
  <p:clrMapOvr>
    <a:masterClrMapping/>
  </p:clrMapOvr>
  <p:hf hdr="0" dt="0"/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201169"/>
            <a:ext cx="11153288" cy="6030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508004" y="987552"/>
            <a:ext cx="11153289" cy="5020056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>
          <a:xfrm>
            <a:off x="1327671" y="6436260"/>
            <a:ext cx="4114800" cy="375222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smtClean="0"/>
              <a:t>Widescreen Sized PowerPoint Template | Date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4"/>
          </p:nvPr>
        </p:nvSpPr>
        <p:spPr>
          <a:xfrm>
            <a:off x="9085781" y="6446358"/>
            <a:ext cx="2743200" cy="365125"/>
          </a:xfrm>
          <a:prstGeom prst="rect">
            <a:avLst/>
          </a:prstGeom>
        </p:spPr>
        <p:txBody>
          <a:bodyPr/>
          <a:lstStyle/>
          <a:p>
            <a:fld id="{DF5FD50D-5643-4FEC-BEB9-9D551C65472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33318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508004" y="987552"/>
            <a:ext cx="11153289" cy="5020056"/>
          </a:xfr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algn="l"/>
            <a:r>
              <a:rPr lang="en-US" smtClean="0"/>
              <a:t>Widescreen Sized PowerPoint Template | Date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DF5FD50D-5643-4FEC-BEB9-9D551C65472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39177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with full vertical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6356352" y="2"/>
            <a:ext cx="5835648" cy="6851327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5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508001" y="1252539"/>
            <a:ext cx="5102576" cy="307392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aseline="0">
                <a:solidFill>
                  <a:schemeClr val="accent6"/>
                </a:solidFill>
                <a:latin typeface="+mj-lt"/>
              </a:defRPr>
            </a:lvl1pPr>
            <a:lvl2pPr marL="342891" indent="0">
              <a:buNone/>
              <a:defRPr sz="6000">
                <a:solidFill>
                  <a:schemeClr val="accent6"/>
                </a:solidFill>
                <a:latin typeface="+mj-lt"/>
              </a:defRPr>
            </a:lvl2pPr>
            <a:lvl3pPr marL="685783" indent="0">
              <a:buNone/>
              <a:defRPr sz="6000">
                <a:solidFill>
                  <a:schemeClr val="accent6"/>
                </a:solidFill>
                <a:latin typeface="+mj-lt"/>
              </a:defRPr>
            </a:lvl3pPr>
            <a:lvl4pPr marL="1028674" indent="0">
              <a:buNone/>
              <a:defRPr sz="6000">
                <a:solidFill>
                  <a:schemeClr val="accent6"/>
                </a:solidFill>
                <a:latin typeface="+mj-lt"/>
              </a:defRPr>
            </a:lvl4pPr>
            <a:lvl5pPr marL="1371566" indent="0">
              <a:buNone/>
              <a:defRPr sz="6000">
                <a:solidFill>
                  <a:schemeClr val="accent6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Type quote here</a:t>
            </a:r>
            <a:endParaRPr lang="en-US" dirty="0"/>
          </a:p>
        </p:txBody>
      </p:sp>
      <p:sp>
        <p:nvSpPr>
          <p:cNvPr id="16" name="Text Placeholder 18"/>
          <p:cNvSpPr>
            <a:spLocks noGrp="1"/>
          </p:cNvSpPr>
          <p:nvPr>
            <p:ph type="body" sz="quarter" idx="14" hasCustomPrompt="1"/>
          </p:nvPr>
        </p:nvSpPr>
        <p:spPr>
          <a:xfrm>
            <a:off x="508003" y="4525554"/>
            <a:ext cx="5122997" cy="854075"/>
          </a:xfrm>
          <a:prstGeom prst="rect">
            <a:avLst/>
          </a:prstGeom>
        </p:spPr>
        <p:txBody>
          <a:bodyPr/>
          <a:lstStyle>
            <a:lvl5pPr marL="0" indent="0">
              <a:buNone/>
              <a:defRPr sz="2000">
                <a:solidFill>
                  <a:schemeClr val="bg1">
                    <a:lumMod val="50000"/>
                  </a:schemeClr>
                </a:solidFill>
                <a:latin typeface="+mj-lt"/>
              </a:defRPr>
            </a:lvl5pPr>
          </a:lstStyle>
          <a:p>
            <a:pPr lvl="4"/>
            <a:r>
              <a:rPr lang="en-US" dirty="0" smtClean="0">
                <a:latin typeface="+mj-lt"/>
              </a:rPr>
              <a:t>Enter Name here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l"/>
            <a:r>
              <a:rPr lang="en-US" smtClean="0"/>
              <a:t>Widescreen Sized PowerPoint Template | Date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F5FD50D-5643-4FEC-BEB9-9D551C65472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17030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itle S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508004" y="1581675"/>
            <a:ext cx="11153289" cy="4425935"/>
          </a:xfr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508000" y="779464"/>
            <a:ext cx="11176000" cy="471379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 smtClean="0"/>
              <a:t>Enter subhead here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l"/>
            <a:r>
              <a:rPr lang="en-US" smtClean="0"/>
              <a:t>Widescreen Sized PowerPoint Template | Date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DF5FD50D-5643-4FEC-BEB9-9D551C65472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63841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508000" y="201168"/>
            <a:ext cx="11176000" cy="60350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508001" y="987553"/>
            <a:ext cx="5435600" cy="5133549"/>
          </a:xfr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5"/>
          </p:nvPr>
        </p:nvSpPr>
        <p:spPr>
          <a:xfrm>
            <a:off x="6248400" y="987553"/>
            <a:ext cx="5441576" cy="5133548"/>
          </a:xfr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l"/>
            <a:r>
              <a:rPr lang="en-US" smtClean="0"/>
              <a:t>Widescreen Sized PowerPoint Template | Date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DF5FD50D-5643-4FEC-BEB9-9D551C65472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451161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508001" y="2613432"/>
            <a:ext cx="3371851" cy="2927351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 smtClean="0"/>
              <a:t>Type some body text here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4410075" y="2629275"/>
            <a:ext cx="3371851" cy="2927351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dirty="0" smtClean="0"/>
              <a:t>Type some body text here</a:t>
            </a:r>
            <a:endParaRPr 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8312149" y="2640667"/>
            <a:ext cx="3371851" cy="2927351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 smtClean="0"/>
              <a:t>Type some body text here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5" hasCustomPrompt="1"/>
          </p:nvPr>
        </p:nvSpPr>
        <p:spPr>
          <a:xfrm>
            <a:off x="508000" y="2033589"/>
            <a:ext cx="3371851" cy="376237"/>
          </a:xfr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 smtClean="0"/>
              <a:t>Type a title</a:t>
            </a:r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4410075" y="2033589"/>
            <a:ext cx="3371851" cy="376237"/>
          </a:xfr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 smtClean="0"/>
              <a:t>Type a title</a:t>
            </a:r>
            <a:endParaRPr lang="en-US" dirty="0"/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8289439" y="2033700"/>
            <a:ext cx="3371851" cy="376237"/>
          </a:xfr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 smtClean="0"/>
              <a:t>Type a title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pPr algn="l"/>
            <a:r>
              <a:rPr lang="en-US" smtClean="0"/>
              <a:t>Widescreen Sized PowerPoint Template | Date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DF5FD50D-5643-4FEC-BEB9-9D551C65472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2680558"/>
      </p:ext>
    </p:extLst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icture left vert side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41718" y="897383"/>
            <a:ext cx="5436196" cy="603063"/>
          </a:xfrm>
        </p:spPr>
        <p:txBody>
          <a:bodyPr>
            <a:no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11"/>
          <p:cNvSpPr>
            <a:spLocks noGrp="1"/>
          </p:cNvSpPr>
          <p:nvPr>
            <p:ph type="body" sz="quarter" idx="22" hasCustomPrompt="1"/>
          </p:nvPr>
        </p:nvSpPr>
        <p:spPr>
          <a:xfrm>
            <a:off x="6219006" y="1719861"/>
            <a:ext cx="5458908" cy="592139"/>
          </a:xfrm>
        </p:spPr>
        <p:txBody>
          <a:bodyPr/>
          <a:lstStyle>
            <a:lvl1pPr>
              <a:defRPr baseline="0">
                <a:latin typeface="+mj-lt"/>
              </a:defRPr>
            </a:lvl1pPr>
          </a:lstStyle>
          <a:p>
            <a:pPr lvl="0"/>
            <a:r>
              <a:rPr lang="en-US" dirty="0" smtClean="0"/>
              <a:t>Enter subhead here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23"/>
          </p:nvPr>
        </p:nvSpPr>
        <p:spPr>
          <a:xfrm>
            <a:off x="6219006" y="2531416"/>
            <a:ext cx="5458908" cy="3422885"/>
          </a:xfr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24"/>
          </p:nvPr>
        </p:nvSpPr>
        <p:spPr>
          <a:xfrm>
            <a:off x="0" y="3"/>
            <a:ext cx="6096000" cy="2705871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25"/>
          </p:nvPr>
        </p:nvSpPr>
        <p:spPr>
          <a:xfrm>
            <a:off x="3048000" y="2795591"/>
            <a:ext cx="3048000" cy="3158711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1" name="Picture Placeholder 9"/>
          <p:cNvSpPr>
            <a:spLocks noGrp="1"/>
          </p:cNvSpPr>
          <p:nvPr>
            <p:ph type="pic" sz="quarter" idx="26"/>
          </p:nvPr>
        </p:nvSpPr>
        <p:spPr>
          <a:xfrm>
            <a:off x="0" y="2795591"/>
            <a:ext cx="3048000" cy="3158711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27"/>
          </p:nvPr>
        </p:nvSpPr>
        <p:spPr/>
        <p:txBody>
          <a:bodyPr/>
          <a:lstStyle/>
          <a:p>
            <a:pPr algn="l"/>
            <a:r>
              <a:rPr lang="en-US" smtClean="0"/>
              <a:t>Widescreen Sized PowerPoint Template | Date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DF5FD50D-5643-4FEC-BEB9-9D551C65472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084642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0" y="740664"/>
            <a:ext cx="11176000" cy="1024128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0" y="2194560"/>
            <a:ext cx="3645408" cy="3310128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7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9144000" y="2197248"/>
            <a:ext cx="3048000" cy="3307440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3803904" y="2194560"/>
            <a:ext cx="5157216" cy="3291840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l"/>
            <a:r>
              <a:rPr lang="en-US" smtClean="0"/>
              <a:t>Widescreen Sized PowerPoint Template | Date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F5FD50D-5643-4FEC-BEB9-9D551C65472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1875379"/>
      </p:ext>
    </p:extLst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left short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975360" y="996696"/>
            <a:ext cx="4315968" cy="4553712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5742432" y="1947672"/>
            <a:ext cx="5486400" cy="1024128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dirty="0" smtClean="0"/>
              <a:t>Enter some title text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5742432" y="3134779"/>
            <a:ext cx="5486400" cy="132588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 smtClean="0"/>
              <a:t>Enter some body text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l"/>
            <a:r>
              <a:rPr lang="en-US" smtClean="0"/>
              <a:t>Widescreen Sized PowerPoint Template | Date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F5FD50D-5643-4FEC-BEB9-9D551C65472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8726169"/>
      </p:ext>
    </p:extLst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ext step - picture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201171"/>
            <a:ext cx="6083299" cy="6030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smtClean="0"/>
              <a:t>Widescreen Sized PowerPoint Template | 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F5FD50D-5643-4FEC-BEB9-9D551C65472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508001" y="1200150"/>
            <a:ext cx="4114800" cy="3571875"/>
          </a:xfrm>
        </p:spPr>
        <p:txBody>
          <a:bodyPr>
            <a:normAutofit/>
          </a:bodyPr>
          <a:lstStyle>
            <a:lvl1pPr marL="514350" indent="-514350">
              <a:buFont typeface="+mj-lt"/>
              <a:buAutoNum type="arabicPeriod"/>
              <a:defRPr sz="3200"/>
            </a:lvl1pPr>
          </a:lstStyle>
          <a:p>
            <a:pPr lvl="0"/>
            <a:r>
              <a:rPr lang="en-US" dirty="0" smtClean="0"/>
              <a:t>Click to add step</a:t>
            </a:r>
          </a:p>
        </p:txBody>
      </p:sp>
      <p:sp>
        <p:nvSpPr>
          <p:cNvPr id="14" name="Picture Placeholder 11"/>
          <p:cNvSpPr>
            <a:spLocks noGrp="1"/>
          </p:cNvSpPr>
          <p:nvPr>
            <p:ph type="pic" sz="quarter" idx="13"/>
          </p:nvPr>
        </p:nvSpPr>
        <p:spPr>
          <a:xfrm>
            <a:off x="6657975" y="0"/>
            <a:ext cx="5534025" cy="6858000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489693"/>
      </p:ext>
    </p:extLst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tonal picture with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smtClean="0"/>
              <a:t>Widescreen Sized PowerPoint Template | 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F5FD50D-5643-4FEC-BEB9-9D551C65472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0" y="-3153"/>
            <a:ext cx="5874462" cy="371746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" name="Group 10"/>
          <p:cNvGrpSpPr/>
          <p:nvPr userDrawn="1"/>
        </p:nvGrpSpPr>
        <p:grpSpPr>
          <a:xfrm>
            <a:off x="2988726" y="4082959"/>
            <a:ext cx="739627" cy="843945"/>
            <a:chOff x="1310105" y="4105003"/>
            <a:chExt cx="739627" cy="843945"/>
          </a:xfrm>
        </p:grpSpPr>
        <p:sp>
          <p:nvSpPr>
            <p:cNvPr id="12" name="Rectangle 18"/>
            <p:cNvSpPr/>
            <p:nvPr/>
          </p:nvSpPr>
          <p:spPr>
            <a:xfrm>
              <a:off x="1399426" y="4105003"/>
              <a:ext cx="614231" cy="843945"/>
            </a:xfrm>
            <a:prstGeom prst="ellipse">
              <a:avLst/>
            </a:prstGeom>
          </p:spPr>
          <p:txBody>
            <a:bodyPr wrap="square" tIns="0" anchor="ctr" anchorCtr="0">
              <a:spAutoFit/>
            </a:bodyPr>
            <a:lstStyle/>
            <a:p>
              <a:r>
                <a:rPr lang="en-US" sz="3600" dirty="0">
                  <a:latin typeface="Georgia" pitchFamily="18" charset="0"/>
                </a:rPr>
                <a:t>1</a:t>
              </a:r>
            </a:p>
          </p:txBody>
        </p:sp>
        <p:sp>
          <p:nvSpPr>
            <p:cNvPr id="13" name="Rounded Rectangle 17"/>
            <p:cNvSpPr/>
            <p:nvPr/>
          </p:nvSpPr>
          <p:spPr>
            <a:xfrm>
              <a:off x="1310105" y="4191922"/>
              <a:ext cx="739627" cy="739627"/>
            </a:xfrm>
            <a:prstGeom prst="ellipse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/>
          <p:cNvGrpSpPr/>
          <p:nvPr userDrawn="1"/>
        </p:nvGrpSpPr>
        <p:grpSpPr>
          <a:xfrm>
            <a:off x="5724438" y="4082959"/>
            <a:ext cx="739627" cy="843945"/>
            <a:chOff x="1310105" y="4105003"/>
            <a:chExt cx="739627" cy="843945"/>
          </a:xfrm>
        </p:grpSpPr>
        <p:sp>
          <p:nvSpPr>
            <p:cNvPr id="15" name="Rectangle 18"/>
            <p:cNvSpPr/>
            <p:nvPr/>
          </p:nvSpPr>
          <p:spPr>
            <a:xfrm>
              <a:off x="1369089" y="4105003"/>
              <a:ext cx="614231" cy="843945"/>
            </a:xfrm>
            <a:prstGeom prst="ellipse">
              <a:avLst/>
            </a:prstGeom>
          </p:spPr>
          <p:txBody>
            <a:bodyPr wrap="square" tIns="0" anchor="ctr" anchorCtr="0">
              <a:spAutoFit/>
            </a:bodyPr>
            <a:lstStyle/>
            <a:p>
              <a:r>
                <a:rPr lang="en-US" sz="3600" dirty="0">
                  <a:latin typeface="Georgia" pitchFamily="18" charset="0"/>
                </a:rPr>
                <a:t>2</a:t>
              </a:r>
            </a:p>
          </p:txBody>
        </p:sp>
        <p:sp>
          <p:nvSpPr>
            <p:cNvPr id="16" name="Rounded Rectangle 17"/>
            <p:cNvSpPr/>
            <p:nvPr/>
          </p:nvSpPr>
          <p:spPr>
            <a:xfrm>
              <a:off x="1310105" y="4191922"/>
              <a:ext cx="739627" cy="739627"/>
            </a:xfrm>
            <a:prstGeom prst="ellipse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/>
          <p:cNvGrpSpPr/>
          <p:nvPr userDrawn="1"/>
        </p:nvGrpSpPr>
        <p:grpSpPr>
          <a:xfrm>
            <a:off x="8513632" y="4082959"/>
            <a:ext cx="739627" cy="843945"/>
            <a:chOff x="1310105" y="4105003"/>
            <a:chExt cx="739627" cy="843945"/>
          </a:xfrm>
        </p:grpSpPr>
        <p:sp>
          <p:nvSpPr>
            <p:cNvPr id="18" name="Rectangle 18"/>
            <p:cNvSpPr/>
            <p:nvPr/>
          </p:nvSpPr>
          <p:spPr>
            <a:xfrm>
              <a:off x="1399426" y="4105003"/>
              <a:ext cx="614231" cy="843945"/>
            </a:xfrm>
            <a:prstGeom prst="ellipse">
              <a:avLst/>
            </a:prstGeom>
          </p:spPr>
          <p:txBody>
            <a:bodyPr wrap="square" tIns="0" anchor="ctr" anchorCtr="0">
              <a:spAutoFit/>
            </a:bodyPr>
            <a:lstStyle/>
            <a:p>
              <a:r>
                <a:rPr lang="en-US" sz="3600" dirty="0">
                  <a:latin typeface="Georgia" pitchFamily="18" charset="0"/>
                </a:rPr>
                <a:t>3</a:t>
              </a:r>
            </a:p>
          </p:txBody>
        </p:sp>
        <p:sp>
          <p:nvSpPr>
            <p:cNvPr id="19" name="Rounded Rectangle 17"/>
            <p:cNvSpPr/>
            <p:nvPr/>
          </p:nvSpPr>
          <p:spPr>
            <a:xfrm>
              <a:off x="1310105" y="4191922"/>
              <a:ext cx="739627" cy="739627"/>
            </a:xfrm>
            <a:prstGeom prst="ellipse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Text Placeholder 22"/>
          <p:cNvSpPr>
            <a:spLocks noGrp="1"/>
          </p:cNvSpPr>
          <p:nvPr>
            <p:ph type="body" sz="quarter" idx="12"/>
          </p:nvPr>
        </p:nvSpPr>
        <p:spPr>
          <a:xfrm>
            <a:off x="438150" y="733425"/>
            <a:ext cx="5286375" cy="2381250"/>
          </a:xfrm>
        </p:spPr>
        <p:txBody>
          <a:bodyPr>
            <a:noAutofit/>
          </a:bodyPr>
          <a:lstStyle>
            <a:lvl1pPr>
              <a:defRPr sz="4000">
                <a:solidFill>
                  <a:schemeClr val="bg1"/>
                </a:solidFill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Text Placeholder 24"/>
          <p:cNvSpPr>
            <a:spLocks noGrp="1"/>
          </p:cNvSpPr>
          <p:nvPr>
            <p:ph type="body" sz="quarter" idx="13"/>
          </p:nvPr>
        </p:nvSpPr>
        <p:spPr>
          <a:xfrm>
            <a:off x="2333625" y="5057775"/>
            <a:ext cx="2009775" cy="914400"/>
          </a:xfrm>
        </p:spPr>
        <p:txBody>
          <a:bodyPr/>
          <a:lstStyle>
            <a:lvl1pPr algn="ctr"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7" name="Text Placeholder 24"/>
          <p:cNvSpPr>
            <a:spLocks noGrp="1"/>
          </p:cNvSpPr>
          <p:nvPr>
            <p:ph type="body" sz="quarter" idx="14"/>
          </p:nvPr>
        </p:nvSpPr>
        <p:spPr>
          <a:xfrm>
            <a:off x="5105400" y="5057775"/>
            <a:ext cx="2009775" cy="914400"/>
          </a:xfrm>
        </p:spPr>
        <p:txBody>
          <a:bodyPr/>
          <a:lstStyle>
            <a:lvl1pPr algn="ctr"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8" name="Text Placeholder 24"/>
          <p:cNvSpPr>
            <a:spLocks noGrp="1"/>
          </p:cNvSpPr>
          <p:nvPr>
            <p:ph type="body" sz="quarter" idx="15"/>
          </p:nvPr>
        </p:nvSpPr>
        <p:spPr>
          <a:xfrm>
            <a:off x="7924800" y="5057775"/>
            <a:ext cx="2009775" cy="914400"/>
          </a:xfrm>
        </p:spPr>
        <p:txBody>
          <a:bodyPr/>
          <a:lstStyle>
            <a:lvl1pPr algn="ctr"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2" name="Picture Placeholder 31"/>
          <p:cNvSpPr>
            <a:spLocks noGrp="1"/>
          </p:cNvSpPr>
          <p:nvPr>
            <p:ph type="pic" sz="quarter" idx="16"/>
          </p:nvPr>
        </p:nvSpPr>
        <p:spPr>
          <a:xfrm>
            <a:off x="5867400" y="0"/>
            <a:ext cx="6324600" cy="3714311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482825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1152">
          <p15:clr>
            <a:srgbClr val="FBAE40"/>
          </p15:clr>
        </p15:guide>
        <p15:guide id="3" orient="horz" pos="2334">
          <p15:clr>
            <a:srgbClr val="FBAE40"/>
          </p15:clr>
        </p15:guide>
      </p15:sldGuideLst>
    </p:ext>
  </p:extLst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5"/>
          </p:nvPr>
        </p:nvSpPr>
        <p:spPr>
          <a:xfrm>
            <a:off x="6333464" y="987553"/>
            <a:ext cx="5350536" cy="513354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 userDrawn="1"/>
        </p:nvSpPr>
        <p:spPr>
          <a:xfrm>
            <a:off x="2675467" y="3431523"/>
            <a:ext cx="2585916" cy="711855"/>
          </a:xfrm>
          <a:prstGeom prst="rect">
            <a:avLst/>
          </a:prstGeom>
        </p:spPr>
        <p:txBody>
          <a:bodyPr lIns="0"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2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pPr algn="ctr"/>
            <a:r>
              <a:rPr lang="en-US" sz="4000" b="0" dirty="0" smtClean="0">
                <a:solidFill>
                  <a:schemeClr val="accent5"/>
                </a:solidFill>
              </a:rPr>
              <a:t>Agenda</a:t>
            </a:r>
            <a:endParaRPr lang="en-US" sz="4000" b="0" dirty="0">
              <a:solidFill>
                <a:schemeClr val="accent5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l"/>
            <a:r>
              <a:rPr lang="en-US" smtClean="0"/>
              <a:t>Widescreen Sized PowerPoint Template | 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DF5FD50D-5643-4FEC-BEB9-9D551C65472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9526" y="1818684"/>
            <a:ext cx="1574073" cy="1574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154098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2496">
          <p15:clr>
            <a:srgbClr val="FBAE40"/>
          </p15:clr>
        </p15:guide>
        <p15:guide id="2" pos="3720">
          <p15:clr>
            <a:srgbClr val="FBAE40"/>
          </p15:clr>
        </p15:guide>
        <p15:guide id="3" pos="3984">
          <p15:clr>
            <a:srgbClr val="FBAE40"/>
          </p15:clr>
        </p15:guide>
      </p15:sldGuideLst>
    </p:ext>
  </p:extLst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24"/>
          </p:nvPr>
        </p:nvSpPr>
        <p:spPr>
          <a:xfrm>
            <a:off x="0" y="0"/>
            <a:ext cx="12192000" cy="2286000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9"/>
          </p:nvPr>
        </p:nvSpPr>
        <p:spPr>
          <a:xfrm>
            <a:off x="508000" y="2583711"/>
            <a:ext cx="5435600" cy="3451964"/>
          </a:xfrm>
        </p:spPr>
        <p:txBody>
          <a:bodyPr>
            <a:normAutofit/>
          </a:bodyPr>
          <a:lstStyle>
            <a:lvl1pPr algn="r">
              <a:defRPr sz="3200">
                <a:solidFill>
                  <a:schemeClr val="accent5"/>
                </a:solidFill>
              </a:defRPr>
            </a:lvl1pPr>
            <a:lvl2pPr algn="r">
              <a:defRPr/>
            </a:lvl2pPr>
            <a:lvl3pPr algn="r">
              <a:defRPr/>
            </a:lvl3pPr>
            <a:lvl4pPr algn="r">
              <a:defRPr/>
            </a:lvl4pPr>
            <a:lvl5pPr algn="r"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30" hasCustomPrompt="1"/>
          </p:nvPr>
        </p:nvSpPr>
        <p:spPr>
          <a:xfrm>
            <a:off x="6248400" y="2583711"/>
            <a:ext cx="5435600" cy="3451963"/>
          </a:xfrm>
        </p:spPr>
        <p:txBody>
          <a:bodyPr/>
          <a:lstStyle>
            <a:lvl2pPr marL="285750" indent="-285750">
              <a:buFont typeface="Arial" panose="020B0604020202020204" pitchFamily="34" charset="0"/>
              <a:buChar char="•"/>
              <a:defRPr/>
            </a:lvl2pPr>
          </a:lstStyle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pPr algn="l"/>
            <a:r>
              <a:rPr lang="en-US" smtClean="0"/>
              <a:t>Widescreen Sized PowerPoint Template | Date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DF5FD50D-5643-4FEC-BEB9-9D551C65472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933485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744">
          <p15:clr>
            <a:srgbClr val="FBAE40"/>
          </p15:clr>
        </p15:guide>
        <p15:guide id="2" pos="3936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slide with full horizontal image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1757879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5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508003" y="2524898"/>
            <a:ext cx="11175999" cy="179771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4000" baseline="0">
                <a:solidFill>
                  <a:schemeClr val="tx1"/>
                </a:solidFill>
                <a:latin typeface="+mj-lt"/>
              </a:defRPr>
            </a:lvl1pPr>
            <a:lvl2pPr marL="342891" indent="0">
              <a:buNone/>
              <a:defRPr sz="6000">
                <a:solidFill>
                  <a:schemeClr val="accent6"/>
                </a:solidFill>
                <a:latin typeface="+mj-lt"/>
              </a:defRPr>
            </a:lvl2pPr>
            <a:lvl3pPr marL="685783" indent="0">
              <a:buNone/>
              <a:defRPr sz="6000">
                <a:solidFill>
                  <a:schemeClr val="accent6"/>
                </a:solidFill>
                <a:latin typeface="+mj-lt"/>
              </a:defRPr>
            </a:lvl3pPr>
            <a:lvl4pPr marL="1028674" indent="0">
              <a:buNone/>
              <a:defRPr sz="6000">
                <a:solidFill>
                  <a:schemeClr val="accent6"/>
                </a:solidFill>
                <a:latin typeface="+mj-lt"/>
              </a:defRPr>
            </a:lvl4pPr>
            <a:lvl5pPr marL="1371566" indent="0">
              <a:buNone/>
              <a:defRPr sz="6000">
                <a:solidFill>
                  <a:schemeClr val="accent6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Type statement here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smtClean="0"/>
              <a:t>Widescreen Sized PowerPoint Template | Date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F5FD50D-5643-4FEC-BEB9-9D551C65472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63824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ircle pic bio explai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508000" y="779464"/>
            <a:ext cx="11176000" cy="471379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 smtClean="0"/>
              <a:t>Enter subhead</a:t>
            </a:r>
          </a:p>
        </p:txBody>
      </p:sp>
      <p:sp>
        <p:nvSpPr>
          <p:cNvPr id="6" name="Bildplatzhalter 2"/>
          <p:cNvSpPr>
            <a:spLocks noGrp="1"/>
          </p:cNvSpPr>
          <p:nvPr>
            <p:ph type="pic" sz="quarter" idx="14"/>
          </p:nvPr>
        </p:nvSpPr>
        <p:spPr>
          <a:xfrm>
            <a:off x="1007033" y="1420028"/>
            <a:ext cx="2477123" cy="2478024"/>
          </a:xfrm>
          <a:prstGeom prst="ellipse">
            <a:avLst/>
          </a:prstGeom>
          <a:noFill/>
          <a:ln w="38100">
            <a:noFill/>
          </a:ln>
        </p:spPr>
        <p:txBody>
          <a:bodyPr>
            <a:normAutofit/>
          </a:bodyPr>
          <a:lstStyle>
            <a:lvl1pPr marL="0" indent="0">
              <a:buFontTx/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de-DE" dirty="0"/>
          </a:p>
        </p:txBody>
      </p:sp>
      <p:sp>
        <p:nvSpPr>
          <p:cNvPr id="9" name="Inhaltsplatzhalter 2"/>
          <p:cNvSpPr>
            <a:spLocks noGrp="1"/>
          </p:cNvSpPr>
          <p:nvPr>
            <p:ph idx="1" hasCustomPrompt="1"/>
          </p:nvPr>
        </p:nvSpPr>
        <p:spPr>
          <a:xfrm>
            <a:off x="8231318" y="4104975"/>
            <a:ext cx="3420445" cy="2019601"/>
          </a:xfrm>
          <a:noFill/>
        </p:spPr>
        <p:txBody>
          <a:bodyPr lIns="182880" tIns="182880" rIns="182880" bIns="182880">
            <a:normAutofit/>
          </a:bodyPr>
          <a:lstStyle>
            <a:lvl1pPr marL="0" indent="0" algn="ctr">
              <a:lnSpc>
                <a:spcPct val="90000"/>
              </a:lnSpc>
              <a:buFontTx/>
              <a:buNone/>
              <a:defRPr sz="1200">
                <a:solidFill>
                  <a:schemeClr val="tx1"/>
                </a:solidFill>
              </a:defRPr>
            </a:lvl1pPr>
            <a:lvl2pPr marL="534975" indent="0" algn="ctr">
              <a:lnSpc>
                <a:spcPct val="90000"/>
              </a:lnSpc>
              <a:buFontTx/>
              <a:buNone/>
              <a:defRPr sz="1600"/>
            </a:lvl2pPr>
            <a:lvl3pPr marL="903265" indent="0" algn="ctr">
              <a:buFontTx/>
              <a:buNone/>
              <a:defRPr sz="1600"/>
            </a:lvl3pPr>
            <a:lvl4pPr marL="1258857" indent="0" algn="ctr">
              <a:buFontTx/>
              <a:buNone/>
              <a:defRPr sz="1400"/>
            </a:lvl4pPr>
            <a:lvl5pPr marL="1614446" indent="0" algn="ctr">
              <a:buFontTx/>
              <a:buNone/>
              <a:defRPr sz="1400"/>
            </a:lvl5pPr>
          </a:lstStyle>
          <a:p>
            <a:pPr lvl="0"/>
            <a:r>
              <a:rPr lang="de-DE" dirty="0" smtClean="0"/>
              <a:t>Enter text</a:t>
            </a:r>
          </a:p>
        </p:txBody>
      </p:sp>
      <p:sp>
        <p:nvSpPr>
          <p:cNvPr id="10" name="Inhaltsplatzhalter 2"/>
          <p:cNvSpPr>
            <a:spLocks noGrp="1"/>
          </p:cNvSpPr>
          <p:nvPr>
            <p:ph idx="18" hasCustomPrompt="1"/>
          </p:nvPr>
        </p:nvSpPr>
        <p:spPr>
          <a:xfrm>
            <a:off x="535372" y="4104975"/>
            <a:ext cx="3420445" cy="2019601"/>
          </a:xfrm>
          <a:noFill/>
        </p:spPr>
        <p:txBody>
          <a:bodyPr lIns="182880" tIns="182880" rIns="182880" bIns="182880">
            <a:normAutofit/>
          </a:bodyPr>
          <a:lstStyle>
            <a:lvl1pPr marL="0" indent="0" algn="ctr">
              <a:lnSpc>
                <a:spcPct val="90000"/>
              </a:lnSpc>
              <a:buFontTx/>
              <a:buNone/>
              <a:defRPr sz="1200">
                <a:solidFill>
                  <a:schemeClr val="tx1"/>
                </a:solidFill>
              </a:defRPr>
            </a:lvl1pPr>
            <a:lvl2pPr marL="534975" indent="0" algn="ctr">
              <a:lnSpc>
                <a:spcPct val="90000"/>
              </a:lnSpc>
              <a:buFontTx/>
              <a:buNone/>
              <a:defRPr sz="1600"/>
            </a:lvl2pPr>
            <a:lvl3pPr marL="903265" indent="0" algn="ctr">
              <a:buFontTx/>
              <a:buNone/>
              <a:defRPr sz="1600"/>
            </a:lvl3pPr>
            <a:lvl4pPr marL="1258857" indent="0" algn="ctr">
              <a:buFontTx/>
              <a:buNone/>
              <a:defRPr sz="1400"/>
            </a:lvl4pPr>
            <a:lvl5pPr marL="1614446" indent="0" algn="ctr">
              <a:buFontTx/>
              <a:buNone/>
              <a:defRPr sz="1400"/>
            </a:lvl5pPr>
          </a:lstStyle>
          <a:p>
            <a:pPr lvl="0"/>
            <a:r>
              <a:rPr lang="de-DE" dirty="0" smtClean="0"/>
              <a:t>Enter text</a:t>
            </a:r>
          </a:p>
        </p:txBody>
      </p:sp>
      <p:sp>
        <p:nvSpPr>
          <p:cNvPr id="11" name="Inhaltsplatzhalter 2"/>
          <p:cNvSpPr>
            <a:spLocks noGrp="1"/>
          </p:cNvSpPr>
          <p:nvPr>
            <p:ph idx="19" hasCustomPrompt="1"/>
          </p:nvPr>
        </p:nvSpPr>
        <p:spPr>
          <a:xfrm>
            <a:off x="4392708" y="4104975"/>
            <a:ext cx="3420445" cy="2019601"/>
          </a:xfrm>
          <a:noFill/>
        </p:spPr>
        <p:txBody>
          <a:bodyPr lIns="182880" tIns="182880" rIns="182880" bIns="182880">
            <a:normAutofit/>
          </a:bodyPr>
          <a:lstStyle>
            <a:lvl1pPr marL="0" indent="0" algn="ctr">
              <a:lnSpc>
                <a:spcPct val="90000"/>
              </a:lnSpc>
              <a:buFontTx/>
              <a:buNone/>
              <a:defRPr sz="1200">
                <a:solidFill>
                  <a:schemeClr val="tx1"/>
                </a:solidFill>
              </a:defRPr>
            </a:lvl1pPr>
            <a:lvl2pPr marL="534975" indent="0" algn="ctr">
              <a:lnSpc>
                <a:spcPct val="90000"/>
              </a:lnSpc>
              <a:buFontTx/>
              <a:buNone/>
              <a:defRPr sz="1600"/>
            </a:lvl2pPr>
            <a:lvl3pPr marL="903265" indent="0" algn="ctr">
              <a:buFontTx/>
              <a:buNone/>
              <a:defRPr sz="1600"/>
            </a:lvl3pPr>
            <a:lvl4pPr marL="1258857" indent="0" algn="ctr">
              <a:buFontTx/>
              <a:buNone/>
              <a:defRPr sz="1400"/>
            </a:lvl4pPr>
            <a:lvl5pPr marL="1614446" indent="0" algn="ctr">
              <a:buFontTx/>
              <a:buNone/>
              <a:defRPr sz="1400"/>
            </a:lvl5pPr>
          </a:lstStyle>
          <a:p>
            <a:pPr lvl="0"/>
            <a:r>
              <a:rPr lang="de-DE" dirty="0" smtClean="0"/>
              <a:t>Enter text</a:t>
            </a:r>
          </a:p>
        </p:txBody>
      </p:sp>
      <p:sp>
        <p:nvSpPr>
          <p:cNvPr id="12" name="Bildplatzhalter 2"/>
          <p:cNvSpPr>
            <a:spLocks noGrp="1"/>
          </p:cNvSpPr>
          <p:nvPr>
            <p:ph type="pic" sz="quarter" idx="20"/>
          </p:nvPr>
        </p:nvSpPr>
        <p:spPr>
          <a:xfrm>
            <a:off x="4864368" y="1420028"/>
            <a:ext cx="2477123" cy="2478024"/>
          </a:xfrm>
          <a:prstGeom prst="ellipse">
            <a:avLst/>
          </a:prstGeom>
          <a:noFill/>
          <a:ln w="38100">
            <a:noFill/>
          </a:ln>
        </p:spPr>
        <p:txBody>
          <a:bodyPr>
            <a:normAutofit/>
          </a:bodyPr>
          <a:lstStyle>
            <a:lvl1pPr marL="0" indent="0">
              <a:buFontTx/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de-DE" dirty="0"/>
          </a:p>
        </p:txBody>
      </p:sp>
      <p:sp>
        <p:nvSpPr>
          <p:cNvPr id="13" name="Bildplatzhalter 2"/>
          <p:cNvSpPr>
            <a:spLocks noGrp="1"/>
          </p:cNvSpPr>
          <p:nvPr>
            <p:ph type="pic" sz="quarter" idx="21"/>
          </p:nvPr>
        </p:nvSpPr>
        <p:spPr>
          <a:xfrm>
            <a:off x="8702978" y="1420028"/>
            <a:ext cx="2477123" cy="2478024"/>
          </a:xfrm>
          <a:prstGeom prst="ellipse">
            <a:avLst/>
          </a:prstGeom>
          <a:noFill/>
          <a:ln w="38100">
            <a:noFill/>
          </a:ln>
        </p:spPr>
        <p:txBody>
          <a:bodyPr>
            <a:normAutofit/>
          </a:bodyPr>
          <a:lstStyle>
            <a:lvl1pPr marL="0" indent="0">
              <a:buFontTx/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de-D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pPr algn="l"/>
            <a:r>
              <a:rPr lang="en-US" smtClean="0"/>
              <a:t>Widescreen Sized PowerPoint Template | 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DF5FD50D-5643-4FEC-BEB9-9D551C65472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3417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slide with Round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/>
          <p:cNvSpPr>
            <a:spLocks noGrp="1"/>
          </p:cNvSpPr>
          <p:nvPr>
            <p:ph type="body" sz="quarter" idx="13"/>
          </p:nvPr>
        </p:nvSpPr>
        <p:spPr>
          <a:xfrm>
            <a:off x="959557" y="1252539"/>
            <a:ext cx="5102576" cy="307392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800" baseline="0">
                <a:solidFill>
                  <a:schemeClr val="tx2"/>
                </a:solidFill>
                <a:latin typeface="+mj-lt"/>
              </a:defRPr>
            </a:lvl1pPr>
            <a:lvl2pPr marL="342891" indent="0">
              <a:buNone/>
              <a:defRPr sz="6000">
                <a:solidFill>
                  <a:schemeClr val="accent6"/>
                </a:solidFill>
                <a:latin typeface="+mj-lt"/>
              </a:defRPr>
            </a:lvl2pPr>
            <a:lvl3pPr marL="685783" indent="0">
              <a:buNone/>
              <a:defRPr sz="6000">
                <a:solidFill>
                  <a:schemeClr val="accent6"/>
                </a:solidFill>
                <a:latin typeface="+mj-lt"/>
              </a:defRPr>
            </a:lvl3pPr>
            <a:lvl4pPr marL="1028674" indent="0">
              <a:buNone/>
              <a:defRPr sz="6000">
                <a:solidFill>
                  <a:schemeClr val="accent6"/>
                </a:solidFill>
                <a:latin typeface="+mj-lt"/>
              </a:defRPr>
            </a:lvl4pPr>
            <a:lvl5pPr marL="1371566" indent="0">
              <a:buNone/>
              <a:defRPr sz="6000">
                <a:solidFill>
                  <a:schemeClr val="accent6"/>
                </a:solidFill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Bildplatzhalter 2"/>
          <p:cNvSpPr>
            <a:spLocks noGrp="1"/>
          </p:cNvSpPr>
          <p:nvPr>
            <p:ph type="pic" sz="quarter" idx="15"/>
          </p:nvPr>
        </p:nvSpPr>
        <p:spPr>
          <a:xfrm>
            <a:off x="7163162" y="1269852"/>
            <a:ext cx="3054751" cy="3056616"/>
          </a:xfrm>
          <a:prstGeom prst="ellipse">
            <a:avLst/>
          </a:prstGeom>
          <a:noFill/>
          <a:ln w="57150">
            <a:noFill/>
          </a:ln>
        </p:spPr>
        <p:txBody>
          <a:bodyPr>
            <a:norm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de-DE" dirty="0"/>
          </a:p>
        </p:txBody>
      </p:sp>
      <p:sp>
        <p:nvSpPr>
          <p:cNvPr id="16" name="Text Placeholder 18"/>
          <p:cNvSpPr>
            <a:spLocks noGrp="1"/>
          </p:cNvSpPr>
          <p:nvPr>
            <p:ph type="body" sz="quarter" idx="14" hasCustomPrompt="1"/>
          </p:nvPr>
        </p:nvSpPr>
        <p:spPr>
          <a:xfrm>
            <a:off x="959557" y="4558085"/>
            <a:ext cx="5171016" cy="854075"/>
          </a:xfrm>
          <a:prstGeom prst="rect">
            <a:avLst/>
          </a:prstGeom>
        </p:spPr>
        <p:txBody>
          <a:bodyPr>
            <a:normAutofit/>
          </a:bodyPr>
          <a:lstStyle>
            <a:lvl5pPr marL="0" indent="0">
              <a:buNone/>
              <a:defRPr sz="1500">
                <a:solidFill>
                  <a:schemeClr val="bg1">
                    <a:lumMod val="50000"/>
                  </a:schemeClr>
                </a:solidFill>
                <a:latin typeface="+mj-lt"/>
              </a:defRPr>
            </a:lvl5pPr>
          </a:lstStyle>
          <a:p>
            <a:pPr lvl="4"/>
            <a:r>
              <a:rPr lang="en-US" dirty="0" smtClean="0">
                <a:latin typeface="+mj-lt"/>
              </a:rPr>
              <a:t>Enter Name here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l"/>
            <a:r>
              <a:rPr lang="en-US" smtClean="0"/>
              <a:t>Widescreen Sized PowerPoint Template | Date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DF5FD50D-5643-4FEC-BEB9-9D551C65472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85942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with full vertical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6356352" y="2"/>
            <a:ext cx="5835648" cy="6851327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5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508001" y="1252539"/>
            <a:ext cx="5102576" cy="307392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aseline="0">
                <a:solidFill>
                  <a:schemeClr val="accent6"/>
                </a:solidFill>
                <a:latin typeface="+mj-lt"/>
              </a:defRPr>
            </a:lvl1pPr>
            <a:lvl2pPr marL="342891" indent="0">
              <a:buNone/>
              <a:defRPr sz="6000">
                <a:solidFill>
                  <a:schemeClr val="accent6"/>
                </a:solidFill>
                <a:latin typeface="+mj-lt"/>
              </a:defRPr>
            </a:lvl2pPr>
            <a:lvl3pPr marL="685783" indent="0">
              <a:buNone/>
              <a:defRPr sz="6000">
                <a:solidFill>
                  <a:schemeClr val="accent6"/>
                </a:solidFill>
                <a:latin typeface="+mj-lt"/>
              </a:defRPr>
            </a:lvl3pPr>
            <a:lvl4pPr marL="1028674" indent="0">
              <a:buNone/>
              <a:defRPr sz="6000">
                <a:solidFill>
                  <a:schemeClr val="accent6"/>
                </a:solidFill>
                <a:latin typeface="+mj-lt"/>
              </a:defRPr>
            </a:lvl4pPr>
            <a:lvl5pPr marL="1371566" indent="0">
              <a:buNone/>
              <a:defRPr sz="6000">
                <a:solidFill>
                  <a:schemeClr val="accent6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Type quote here</a:t>
            </a:r>
            <a:endParaRPr lang="en-US" dirty="0"/>
          </a:p>
        </p:txBody>
      </p:sp>
      <p:sp>
        <p:nvSpPr>
          <p:cNvPr id="16" name="Text Placeholder 18"/>
          <p:cNvSpPr>
            <a:spLocks noGrp="1"/>
          </p:cNvSpPr>
          <p:nvPr>
            <p:ph type="body" sz="quarter" idx="14" hasCustomPrompt="1"/>
          </p:nvPr>
        </p:nvSpPr>
        <p:spPr>
          <a:xfrm>
            <a:off x="508003" y="4525554"/>
            <a:ext cx="5122997" cy="854075"/>
          </a:xfrm>
          <a:prstGeom prst="rect">
            <a:avLst/>
          </a:prstGeom>
        </p:spPr>
        <p:txBody>
          <a:bodyPr/>
          <a:lstStyle>
            <a:lvl5pPr marL="0" indent="0">
              <a:buNone/>
              <a:defRPr sz="2000">
                <a:solidFill>
                  <a:schemeClr val="bg1">
                    <a:lumMod val="50000"/>
                  </a:schemeClr>
                </a:solidFill>
                <a:latin typeface="+mj-lt"/>
              </a:defRPr>
            </a:lvl5pPr>
          </a:lstStyle>
          <a:p>
            <a:pPr lvl="4"/>
            <a:r>
              <a:rPr lang="en-US" dirty="0" smtClean="0">
                <a:latin typeface="+mj-lt"/>
              </a:rPr>
              <a:t>Enter Name here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l"/>
            <a:r>
              <a:rPr lang="en-US" smtClean="0"/>
              <a:t>Widescreen Sized PowerPoint Template | Date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F5FD50D-5643-4FEC-BEB9-9D551C65472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13526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slide with full horizontal image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1757879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5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508003" y="2524898"/>
            <a:ext cx="11175999" cy="179771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4000" baseline="0">
                <a:solidFill>
                  <a:schemeClr val="tx1"/>
                </a:solidFill>
                <a:latin typeface="+mj-lt"/>
              </a:defRPr>
            </a:lvl1pPr>
            <a:lvl2pPr marL="342891" indent="0">
              <a:buNone/>
              <a:defRPr sz="6000">
                <a:solidFill>
                  <a:schemeClr val="accent6"/>
                </a:solidFill>
                <a:latin typeface="+mj-lt"/>
              </a:defRPr>
            </a:lvl2pPr>
            <a:lvl3pPr marL="685783" indent="0">
              <a:buNone/>
              <a:defRPr sz="6000">
                <a:solidFill>
                  <a:schemeClr val="accent6"/>
                </a:solidFill>
                <a:latin typeface="+mj-lt"/>
              </a:defRPr>
            </a:lvl3pPr>
            <a:lvl4pPr marL="1028674" indent="0">
              <a:buNone/>
              <a:defRPr sz="6000">
                <a:solidFill>
                  <a:schemeClr val="accent6"/>
                </a:solidFill>
                <a:latin typeface="+mj-lt"/>
              </a:defRPr>
            </a:lvl4pPr>
            <a:lvl5pPr marL="1371566" indent="0">
              <a:buNone/>
              <a:defRPr sz="6000">
                <a:solidFill>
                  <a:schemeClr val="accent6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Type statement here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smtClean="0"/>
              <a:t>Widescreen Sized PowerPoint Template | Date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F5FD50D-5643-4FEC-BEB9-9D551C65472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22777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A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-1"/>
            <a:ext cx="12192000" cy="29900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0" b="1" dirty="0">
              <a:solidFill>
                <a:schemeClr val="accent6"/>
              </a:solidFill>
              <a:latin typeface="+mj-lt"/>
            </a:endParaRPr>
          </a:p>
        </p:txBody>
      </p:sp>
      <p:sp>
        <p:nvSpPr>
          <p:cNvPr id="6" name="TextBox 5"/>
          <p:cNvSpPr txBox="1"/>
          <p:nvPr userDrawn="1"/>
        </p:nvSpPr>
        <p:spPr>
          <a:xfrm>
            <a:off x="508003" y="479382"/>
            <a:ext cx="110445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chemeClr val="accent6"/>
                </a:solidFill>
                <a:latin typeface="+mj-lt"/>
              </a:rPr>
              <a:t>Q</a:t>
            </a:r>
            <a:endParaRPr lang="en-US" sz="6000" b="1" dirty="0">
              <a:solidFill>
                <a:schemeClr val="accent6"/>
              </a:solidFill>
              <a:latin typeface="+mj-lt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1612901" y="1290639"/>
            <a:ext cx="10071100" cy="1076325"/>
          </a:xfrm>
        </p:spPr>
        <p:txBody>
          <a:bodyPr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  <a:lvl2pPr>
              <a:defRPr sz="3200">
                <a:latin typeface="+mj-lt"/>
              </a:defRPr>
            </a:lvl2pPr>
            <a:lvl3pPr>
              <a:defRPr sz="3200">
                <a:latin typeface="+mj-lt"/>
              </a:defRPr>
            </a:lvl3pPr>
            <a:lvl4pPr>
              <a:defRPr sz="3200">
                <a:latin typeface="+mj-lt"/>
              </a:defRPr>
            </a:lvl4pPr>
            <a:lvl5pPr>
              <a:defRPr sz="3200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507555" y="3287127"/>
            <a:ext cx="110445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chemeClr val="accent6"/>
                </a:solidFill>
                <a:latin typeface="+mj-lt"/>
              </a:rPr>
              <a:t>A</a:t>
            </a:r>
            <a:endParaRPr lang="en-US" sz="6000" b="1" dirty="0">
              <a:solidFill>
                <a:schemeClr val="accent6"/>
              </a:solidFill>
              <a:latin typeface="+mj-lt"/>
            </a:endParaRP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1612455" y="4098385"/>
            <a:ext cx="10071100" cy="1076325"/>
          </a:xfrm>
        </p:spPr>
        <p:txBody>
          <a:bodyPr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  <a:lvl2pPr>
              <a:defRPr sz="3200">
                <a:latin typeface="+mj-lt"/>
              </a:defRPr>
            </a:lvl2pPr>
            <a:lvl3pPr>
              <a:defRPr sz="3200">
                <a:latin typeface="+mj-lt"/>
              </a:defRPr>
            </a:lvl3pPr>
            <a:lvl4pPr>
              <a:defRPr sz="3200">
                <a:latin typeface="+mj-lt"/>
              </a:defRPr>
            </a:lvl4pPr>
            <a:lvl5pPr>
              <a:defRPr sz="3200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smtClean="0"/>
              <a:t>Widescreen Sized PowerPoint Template | Date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F5FD50D-5643-4FEC-BEB9-9D551C65472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755754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992">
          <p15:clr>
            <a:srgbClr val="FBAE40"/>
          </p15:clr>
        </p15:guide>
      </p15:sldGuideLst>
    </p:ext>
  </p:extLst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A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6253779" y="0"/>
            <a:ext cx="5938221" cy="6858000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6" name="TextBox 5"/>
          <p:cNvSpPr txBox="1"/>
          <p:nvPr userDrawn="1"/>
        </p:nvSpPr>
        <p:spPr>
          <a:xfrm>
            <a:off x="499872" y="1764794"/>
            <a:ext cx="108508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chemeClr val="accent6"/>
                </a:solidFill>
                <a:latin typeface="+mj-lt"/>
              </a:rPr>
              <a:t>Q</a:t>
            </a:r>
            <a:endParaRPr lang="en-US" sz="6000" b="1" dirty="0">
              <a:solidFill>
                <a:schemeClr val="accent6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620256" y="1764794"/>
            <a:ext cx="108508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chemeClr val="accent6"/>
                </a:solidFill>
                <a:latin typeface="+mj-lt"/>
              </a:rPr>
              <a:t>A</a:t>
            </a:r>
            <a:endParaRPr lang="en-US" sz="6000" b="1" dirty="0">
              <a:solidFill>
                <a:schemeClr val="accent6"/>
              </a:solidFill>
              <a:latin typeface="+mj-lt"/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1463040" y="2468880"/>
            <a:ext cx="3913632" cy="1856232"/>
          </a:xfrm>
        </p:spPr>
        <p:txBody>
          <a:bodyPr/>
          <a:lstStyle>
            <a:lvl1pPr>
              <a:defRPr>
                <a:solidFill>
                  <a:schemeClr val="tx2"/>
                </a:solidFill>
                <a:latin typeface="+mj-lt"/>
              </a:defRPr>
            </a:lvl1pPr>
            <a:lvl2pPr>
              <a:defRPr>
                <a:solidFill>
                  <a:schemeClr val="tx2"/>
                </a:solidFill>
                <a:latin typeface="+mj-lt"/>
              </a:defRPr>
            </a:lvl2pPr>
            <a:lvl3pPr>
              <a:defRPr>
                <a:solidFill>
                  <a:schemeClr val="tx2"/>
                </a:solidFill>
                <a:latin typeface="+mj-lt"/>
              </a:defRPr>
            </a:lvl3pPr>
            <a:lvl4pPr>
              <a:defRPr>
                <a:solidFill>
                  <a:schemeClr val="tx2"/>
                </a:solidFill>
                <a:latin typeface="+mj-lt"/>
              </a:defRPr>
            </a:lvl4pPr>
            <a:lvl5pPr>
              <a:defRPr>
                <a:solidFill>
                  <a:schemeClr val="tx2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Replace and resize this text</a:t>
            </a:r>
            <a:endParaRPr lang="en-US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7559040" y="2468880"/>
            <a:ext cx="3913632" cy="1856232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  <a:latin typeface="+mj-lt"/>
              </a:defRPr>
            </a:lvl2pPr>
            <a:lvl3pPr>
              <a:defRPr>
                <a:solidFill>
                  <a:schemeClr val="bg1"/>
                </a:solidFill>
                <a:latin typeface="+mj-lt"/>
              </a:defRPr>
            </a:lvl3pPr>
            <a:lvl4pPr>
              <a:defRPr>
                <a:solidFill>
                  <a:schemeClr val="bg1"/>
                </a:solidFill>
                <a:latin typeface="+mj-lt"/>
              </a:defRPr>
            </a:lvl4pPr>
            <a:lvl5pPr>
              <a:defRPr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Replace and resize this text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smtClean="0"/>
              <a:t>Widescreen Sized PowerPoint Template | Date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F5FD50D-5643-4FEC-BEB9-9D551C65472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56889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 quote with n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466725" y="2240280"/>
            <a:ext cx="11261979" cy="1490472"/>
          </a:xfrm>
        </p:spPr>
        <p:txBody>
          <a:bodyPr>
            <a:normAutofit/>
          </a:bodyPr>
          <a:lstStyle>
            <a:lvl1pPr algn="ctr">
              <a:defRPr sz="3600" baseline="0"/>
            </a:lvl1pPr>
          </a:lstStyle>
          <a:p>
            <a:pPr lvl="0"/>
            <a:r>
              <a:rPr lang="en-US" dirty="0" smtClean="0"/>
              <a:t>Enter quote and resize text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3425952" y="4645152"/>
            <a:ext cx="5437632" cy="411480"/>
          </a:xfrm>
        </p:spPr>
        <p:txBody>
          <a:bodyPr/>
          <a:lstStyle>
            <a:lvl1pPr algn="ctr"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Enter Name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smtClean="0"/>
              <a:t>Widescreen Sized PowerPoint Template | Date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F5FD50D-5643-4FEC-BEB9-9D551C65472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39549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vertical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7329545" y="0"/>
            <a:ext cx="4862456" cy="6858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2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643131" y="6437376"/>
            <a:ext cx="5880472" cy="396991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endParaRPr lang="en-US" dirty="0" smtClean="0"/>
          </a:p>
          <a:p>
            <a:r>
              <a:rPr lang="en-US" dirty="0" smtClean="0"/>
              <a:t>Confidential – Internal Distribution</a:t>
            </a:r>
            <a:endParaRPr lang="en-US" dirty="0"/>
          </a:p>
        </p:txBody>
      </p:sp>
      <p:sp>
        <p:nvSpPr>
          <p:cNvPr id="7" name="Text Placeholder 14"/>
          <p:cNvSpPr>
            <a:spLocks noGrp="1"/>
          </p:cNvSpPr>
          <p:nvPr>
            <p:ph type="body" sz="quarter" idx="12" hasCustomPrompt="1"/>
          </p:nvPr>
        </p:nvSpPr>
        <p:spPr>
          <a:xfrm>
            <a:off x="633431" y="4838702"/>
            <a:ext cx="6451601" cy="59161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sz="3200" dirty="0" smtClean="0">
                <a:latin typeface="+mj-lt"/>
              </a:rPr>
              <a:t>Click to add title text</a:t>
            </a:r>
            <a:endParaRPr lang="en-US" dirty="0"/>
          </a:p>
        </p:txBody>
      </p:sp>
      <p:sp>
        <p:nvSpPr>
          <p:cNvPr id="8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633431" y="5379402"/>
            <a:ext cx="6451601" cy="59213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aseline="0">
                <a:solidFill>
                  <a:schemeClr val="tx2"/>
                </a:solidFill>
                <a:latin typeface="+mj-lt"/>
              </a:defRPr>
            </a:lvl1pPr>
            <a:lvl2pPr marL="342891" indent="0">
              <a:buNone/>
              <a:defRPr>
                <a:latin typeface="+mj-lt"/>
              </a:defRPr>
            </a:lvl2pPr>
            <a:lvl3pPr marL="685783" indent="0">
              <a:buNone/>
              <a:defRPr>
                <a:latin typeface="+mj-lt"/>
              </a:defRPr>
            </a:lvl3pPr>
            <a:lvl4pPr marL="1028674" indent="0">
              <a:buNone/>
              <a:defRPr>
                <a:latin typeface="+mj-lt"/>
              </a:defRPr>
            </a:lvl4pPr>
            <a:lvl5pPr marL="1371566" indent="0">
              <a:buNone/>
              <a:defRPr>
                <a:latin typeface="+mj-lt"/>
              </a:defRPr>
            </a:lvl5pPr>
          </a:lstStyle>
          <a:p>
            <a:pPr lvl="0"/>
            <a:r>
              <a:rPr lang="en-US" dirty="0" smtClean="0"/>
              <a:t>Click to add date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00" y="342900"/>
            <a:ext cx="2966630" cy="885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101805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459">
          <p15:clr>
            <a:srgbClr val="FBAE40"/>
          </p15:clr>
        </p15:guide>
        <p15:guide id="2" orient="horz" pos="3048">
          <p15:clr>
            <a:srgbClr val="FBAE40"/>
          </p15:clr>
        </p15:guide>
        <p15:guide id="3" orient="horz" pos="216">
          <p15:clr>
            <a:srgbClr val="FBAE40"/>
          </p15:clr>
        </p15:guide>
      </p15:sldGuideLst>
    </p:ext>
  </p:extLst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horizontal image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3767328"/>
            <a:ext cx="12192000" cy="2286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3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624964" y="2009776"/>
            <a:ext cx="6451601" cy="59161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sz="3200" dirty="0" smtClean="0">
                <a:latin typeface="+mj-lt"/>
              </a:rPr>
              <a:t>Click to add title text</a:t>
            </a:r>
            <a:endParaRPr lang="en-US" dirty="0"/>
          </a:p>
        </p:txBody>
      </p:sp>
      <p:sp>
        <p:nvSpPr>
          <p:cNvPr id="14" name="Text Placeholder 19"/>
          <p:cNvSpPr>
            <a:spLocks noGrp="1"/>
          </p:cNvSpPr>
          <p:nvPr>
            <p:ph type="body" sz="quarter" idx="15" hasCustomPrompt="1"/>
          </p:nvPr>
        </p:nvSpPr>
        <p:spPr>
          <a:xfrm>
            <a:off x="624964" y="2550478"/>
            <a:ext cx="6451601" cy="59213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aseline="0">
                <a:solidFill>
                  <a:schemeClr val="tx2"/>
                </a:solidFill>
                <a:latin typeface="+mj-lt"/>
              </a:defRPr>
            </a:lvl1pPr>
            <a:lvl2pPr marL="342891" indent="0">
              <a:buNone/>
              <a:defRPr>
                <a:latin typeface="+mj-lt"/>
              </a:defRPr>
            </a:lvl2pPr>
            <a:lvl3pPr marL="685783" indent="0">
              <a:buNone/>
              <a:defRPr>
                <a:latin typeface="+mj-lt"/>
              </a:defRPr>
            </a:lvl3pPr>
            <a:lvl4pPr marL="1028674" indent="0">
              <a:buNone/>
              <a:defRPr>
                <a:latin typeface="+mj-lt"/>
              </a:defRPr>
            </a:lvl4pPr>
            <a:lvl5pPr marL="1371566" indent="0">
              <a:buNone/>
              <a:defRPr>
                <a:latin typeface="+mj-lt"/>
              </a:defRPr>
            </a:lvl5pPr>
          </a:lstStyle>
          <a:p>
            <a:pPr lvl="0"/>
            <a:r>
              <a:rPr lang="en-US" dirty="0" smtClean="0"/>
              <a:t>Click to add date</a:t>
            </a:r>
          </a:p>
        </p:txBody>
      </p:sp>
      <p:sp>
        <p:nvSpPr>
          <p:cNvPr id="15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634664" y="6437376"/>
            <a:ext cx="5880472" cy="396991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endParaRPr lang="en-US" dirty="0" smtClean="0"/>
          </a:p>
          <a:p>
            <a:r>
              <a:rPr lang="en-US" dirty="0" smtClean="0"/>
              <a:t>Confidential – Internal Distribution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00" y="342900"/>
            <a:ext cx="2966630" cy="885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528852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459">
          <p15:clr>
            <a:srgbClr val="FBAE40"/>
          </p15:clr>
        </p15:guide>
        <p15:guide id="2" pos="7136">
          <p15:clr>
            <a:srgbClr val="FBAE40"/>
          </p15:clr>
        </p15:guide>
        <p15:guide id="3" orient="horz" pos="216">
          <p15:clr>
            <a:srgbClr val="FBAE40"/>
          </p15:clr>
        </p15:guide>
      </p15:sldGuideLst>
    </p:ext>
  </p:extLst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vy with gray symbol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564954" y="6432728"/>
            <a:ext cx="5880472" cy="396991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endParaRPr lang="en-US" dirty="0" smtClean="0"/>
          </a:p>
          <a:p>
            <a:r>
              <a:rPr lang="en-US" dirty="0" smtClean="0"/>
              <a:t>Confidential – Internal Distribution</a:t>
            </a:r>
            <a:endParaRPr lang="en-US" dirty="0"/>
          </a:p>
        </p:txBody>
      </p:sp>
      <p:sp>
        <p:nvSpPr>
          <p:cNvPr id="11" name="Text Placeholder 14"/>
          <p:cNvSpPr>
            <a:spLocks noGrp="1"/>
          </p:cNvSpPr>
          <p:nvPr>
            <p:ph type="body" sz="quarter" idx="12" hasCustomPrompt="1"/>
          </p:nvPr>
        </p:nvSpPr>
        <p:spPr>
          <a:xfrm>
            <a:off x="548046" y="809627"/>
            <a:ext cx="6451601" cy="59161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sz="3200" dirty="0" smtClean="0">
                <a:latin typeface="+mj-lt"/>
              </a:rPr>
              <a:t>Click to add title text</a:t>
            </a:r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548046" y="1350328"/>
            <a:ext cx="6451601" cy="59213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aseline="0">
                <a:solidFill>
                  <a:schemeClr val="bg1"/>
                </a:solidFill>
                <a:latin typeface="+mj-lt"/>
              </a:defRPr>
            </a:lvl1pPr>
            <a:lvl2pPr marL="342891" indent="0">
              <a:buNone/>
              <a:defRPr>
                <a:latin typeface="+mj-lt"/>
              </a:defRPr>
            </a:lvl2pPr>
            <a:lvl3pPr marL="685783" indent="0">
              <a:buNone/>
              <a:defRPr>
                <a:latin typeface="+mj-lt"/>
              </a:defRPr>
            </a:lvl3pPr>
            <a:lvl4pPr marL="1028674" indent="0">
              <a:buNone/>
              <a:defRPr>
                <a:latin typeface="+mj-lt"/>
              </a:defRPr>
            </a:lvl4pPr>
            <a:lvl5pPr marL="1371566" indent="0">
              <a:buNone/>
              <a:defRPr>
                <a:latin typeface="+mj-lt"/>
              </a:defRPr>
            </a:lvl5pPr>
          </a:lstStyle>
          <a:p>
            <a:pPr lvl="0"/>
            <a:r>
              <a:rPr lang="en-US" dirty="0" smtClean="0"/>
              <a:t>Click to add date</a:t>
            </a:r>
          </a:p>
        </p:txBody>
      </p:sp>
      <p:pic>
        <p:nvPicPr>
          <p:cNvPr id="5" name="Picture 4"/>
          <p:cNvPicPr>
            <a:picLocks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3" b="5969"/>
          <a:stretch/>
        </p:blipFill>
        <p:spPr>
          <a:xfrm>
            <a:off x="8321040" y="3108960"/>
            <a:ext cx="3419856" cy="3300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919206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408">
          <p15:clr>
            <a:srgbClr val="FBAE40"/>
          </p15:clr>
        </p15:guide>
        <p15:guide id="2" orient="horz" pos="3048">
          <p15:clr>
            <a:srgbClr val="FBAE40"/>
          </p15:clr>
        </p15:guide>
        <p15:guide id="3" orient="horz" pos="216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A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-1"/>
            <a:ext cx="12192000" cy="29900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0" b="1" dirty="0">
              <a:solidFill>
                <a:schemeClr val="accent6"/>
              </a:solidFill>
              <a:latin typeface="+mj-lt"/>
            </a:endParaRPr>
          </a:p>
        </p:txBody>
      </p:sp>
      <p:sp>
        <p:nvSpPr>
          <p:cNvPr id="6" name="TextBox 5"/>
          <p:cNvSpPr txBox="1"/>
          <p:nvPr userDrawn="1"/>
        </p:nvSpPr>
        <p:spPr>
          <a:xfrm>
            <a:off x="508003" y="479382"/>
            <a:ext cx="110445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chemeClr val="accent6"/>
                </a:solidFill>
                <a:latin typeface="+mj-lt"/>
              </a:rPr>
              <a:t>Q</a:t>
            </a:r>
            <a:endParaRPr lang="en-US" sz="6000" b="1" dirty="0">
              <a:solidFill>
                <a:schemeClr val="accent6"/>
              </a:solidFill>
              <a:latin typeface="+mj-lt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1612901" y="1290639"/>
            <a:ext cx="10071100" cy="1076325"/>
          </a:xfrm>
        </p:spPr>
        <p:txBody>
          <a:bodyPr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  <a:lvl2pPr>
              <a:defRPr sz="3200">
                <a:latin typeface="+mj-lt"/>
              </a:defRPr>
            </a:lvl2pPr>
            <a:lvl3pPr>
              <a:defRPr sz="3200">
                <a:latin typeface="+mj-lt"/>
              </a:defRPr>
            </a:lvl3pPr>
            <a:lvl4pPr>
              <a:defRPr sz="3200">
                <a:latin typeface="+mj-lt"/>
              </a:defRPr>
            </a:lvl4pPr>
            <a:lvl5pPr>
              <a:defRPr sz="3200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507555" y="3287127"/>
            <a:ext cx="110445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chemeClr val="accent6"/>
                </a:solidFill>
                <a:latin typeface="+mj-lt"/>
              </a:rPr>
              <a:t>A</a:t>
            </a:r>
            <a:endParaRPr lang="en-US" sz="6000" b="1" dirty="0">
              <a:solidFill>
                <a:schemeClr val="accent6"/>
              </a:solidFill>
              <a:latin typeface="+mj-lt"/>
            </a:endParaRP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1612455" y="4098385"/>
            <a:ext cx="10071100" cy="1076325"/>
          </a:xfrm>
        </p:spPr>
        <p:txBody>
          <a:bodyPr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  <a:lvl2pPr>
              <a:defRPr sz="3200">
                <a:latin typeface="+mj-lt"/>
              </a:defRPr>
            </a:lvl2pPr>
            <a:lvl3pPr>
              <a:defRPr sz="3200">
                <a:latin typeface="+mj-lt"/>
              </a:defRPr>
            </a:lvl3pPr>
            <a:lvl4pPr>
              <a:defRPr sz="3200">
                <a:latin typeface="+mj-lt"/>
              </a:defRPr>
            </a:lvl4pPr>
            <a:lvl5pPr>
              <a:defRPr sz="3200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smtClean="0"/>
              <a:t>Widescreen Sized PowerPoint Template | Date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F5FD50D-5643-4FEC-BEB9-9D551C65472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03086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992">
          <p15:clr>
            <a:srgbClr val="FBAE40"/>
          </p15:clr>
        </p15:guide>
      </p15:sldGuideLst>
    </p:ext>
  </p:extLst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with navy symb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564954" y="6432728"/>
            <a:ext cx="5880472" cy="396991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endParaRPr lang="en-US" dirty="0" smtClean="0"/>
          </a:p>
          <a:p>
            <a:r>
              <a:rPr lang="en-US" dirty="0" smtClean="0"/>
              <a:t>Confidential – Internal Distribution</a:t>
            </a:r>
            <a:endParaRPr lang="en-US" dirty="0"/>
          </a:p>
        </p:txBody>
      </p:sp>
      <p:sp>
        <p:nvSpPr>
          <p:cNvPr id="11" name="Text Placeholder 14"/>
          <p:cNvSpPr>
            <a:spLocks noGrp="1"/>
          </p:cNvSpPr>
          <p:nvPr>
            <p:ph type="body" sz="quarter" idx="12" hasCustomPrompt="1"/>
          </p:nvPr>
        </p:nvSpPr>
        <p:spPr>
          <a:xfrm>
            <a:off x="548046" y="809627"/>
            <a:ext cx="6451601" cy="59161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sz="3200" dirty="0" smtClean="0">
                <a:latin typeface="+mj-lt"/>
              </a:rPr>
              <a:t>Click to add title text</a:t>
            </a:r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548046" y="1350328"/>
            <a:ext cx="6451601" cy="59213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aseline="0">
                <a:solidFill>
                  <a:schemeClr val="tx2"/>
                </a:solidFill>
                <a:latin typeface="+mj-lt"/>
              </a:defRPr>
            </a:lvl1pPr>
            <a:lvl2pPr marL="342891" indent="0">
              <a:buNone/>
              <a:defRPr>
                <a:latin typeface="+mj-lt"/>
              </a:defRPr>
            </a:lvl2pPr>
            <a:lvl3pPr marL="685783" indent="0">
              <a:buNone/>
              <a:defRPr>
                <a:latin typeface="+mj-lt"/>
              </a:defRPr>
            </a:lvl3pPr>
            <a:lvl4pPr marL="1028674" indent="0">
              <a:buNone/>
              <a:defRPr>
                <a:latin typeface="+mj-lt"/>
              </a:defRPr>
            </a:lvl4pPr>
            <a:lvl5pPr marL="1371566" indent="0">
              <a:buNone/>
              <a:defRPr>
                <a:latin typeface="+mj-lt"/>
              </a:defRPr>
            </a:lvl5pPr>
          </a:lstStyle>
          <a:p>
            <a:pPr lvl="0"/>
            <a:r>
              <a:rPr lang="en-US" dirty="0" smtClean="0"/>
              <a:t>Click to add date</a:t>
            </a:r>
          </a:p>
        </p:txBody>
      </p:sp>
      <p:pic>
        <p:nvPicPr>
          <p:cNvPr id="6" name="Picture 5"/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6280" y="3124200"/>
            <a:ext cx="3419856" cy="3300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063273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408">
          <p15:clr>
            <a:srgbClr val="FBAE40"/>
          </p15:clr>
        </p15:guide>
        <p15:guide id="2" orient="horz" pos="3048">
          <p15:clr>
            <a:srgbClr val="FBAE40"/>
          </p15:clr>
        </p15:guide>
        <p15:guide id="3" orient="horz" pos="216">
          <p15:clr>
            <a:srgbClr val="FBAE40"/>
          </p15:clr>
        </p15:guide>
      </p15:sldGuideLst>
    </p:ext>
  </p:extLst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vy vertical image righ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7329545" y="0"/>
            <a:ext cx="4862456" cy="6858000"/>
          </a:xfrm>
          <a:prstGeom prst="rect">
            <a:avLst/>
          </a:prstGeom>
          <a:solidFill>
            <a:schemeClr val="bg2"/>
          </a:solidFill>
        </p:spPr>
        <p:txBody>
          <a:bodyPr/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5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676995" y="6437376"/>
            <a:ext cx="5880472" cy="396991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endParaRPr lang="en-US" dirty="0" smtClean="0"/>
          </a:p>
          <a:p>
            <a:r>
              <a:rPr lang="en-US" dirty="0" smtClean="0"/>
              <a:t>Confidential – Internal Distribution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2" hasCustomPrompt="1"/>
          </p:nvPr>
        </p:nvSpPr>
        <p:spPr>
          <a:xfrm>
            <a:off x="697736" y="4838702"/>
            <a:ext cx="6300772" cy="59161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sz="3200" dirty="0" smtClean="0">
                <a:latin typeface="+mj-lt"/>
              </a:rPr>
              <a:t>Click to add title text</a:t>
            </a:r>
            <a:endParaRPr lang="en-US" dirty="0"/>
          </a:p>
        </p:txBody>
      </p:sp>
      <p:sp>
        <p:nvSpPr>
          <p:cNvPr id="17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697736" y="5379402"/>
            <a:ext cx="6300772" cy="59213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aseline="0">
                <a:solidFill>
                  <a:schemeClr val="bg1"/>
                </a:solidFill>
                <a:latin typeface="+mj-lt"/>
              </a:defRPr>
            </a:lvl1pPr>
            <a:lvl2pPr marL="342891" indent="0">
              <a:buNone/>
              <a:defRPr>
                <a:latin typeface="+mj-lt"/>
              </a:defRPr>
            </a:lvl2pPr>
            <a:lvl3pPr marL="685783" indent="0">
              <a:buNone/>
              <a:defRPr>
                <a:latin typeface="+mj-lt"/>
              </a:defRPr>
            </a:lvl3pPr>
            <a:lvl4pPr marL="1028674" indent="0">
              <a:buNone/>
              <a:defRPr>
                <a:latin typeface="+mj-lt"/>
              </a:defRPr>
            </a:lvl4pPr>
            <a:lvl5pPr marL="1371566" indent="0">
              <a:buNone/>
              <a:defRPr>
                <a:latin typeface="+mj-lt"/>
              </a:defRPr>
            </a:lvl5pPr>
          </a:lstStyle>
          <a:p>
            <a:pPr lvl="0"/>
            <a:r>
              <a:rPr lang="en-US" dirty="0" smtClean="0"/>
              <a:t>Click to add date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00" y="342900"/>
            <a:ext cx="3200407" cy="777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023339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491">
          <p15:clr>
            <a:srgbClr val="FBAE40"/>
          </p15:clr>
        </p15:guide>
        <p15:guide id="2" orient="horz" pos="216">
          <p15:clr>
            <a:srgbClr val="FBAE40"/>
          </p15:clr>
        </p15:guide>
        <p15:guide id="3" orient="horz" pos="3048">
          <p15:clr>
            <a:srgbClr val="FBAE40"/>
          </p15:clr>
        </p15:guide>
      </p15:sldGuideLst>
    </p:ext>
  </p:extLst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vy horizontal image bottom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3768694"/>
            <a:ext cx="12192000" cy="2286000"/>
          </a:xfrm>
          <a:prstGeom prst="rect">
            <a:avLst/>
          </a:prstGeom>
          <a:solidFill>
            <a:schemeClr val="bg2"/>
          </a:solidFill>
        </p:spPr>
        <p:txBody>
          <a:bodyPr/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2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689409" y="2009776"/>
            <a:ext cx="6451601" cy="59161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sz="3200" dirty="0" smtClean="0">
                <a:latin typeface="+mj-lt"/>
              </a:rPr>
              <a:t>Click to add title text</a:t>
            </a:r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15" hasCustomPrompt="1"/>
          </p:nvPr>
        </p:nvSpPr>
        <p:spPr>
          <a:xfrm>
            <a:off x="689409" y="2550478"/>
            <a:ext cx="6451601" cy="59213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aseline="0">
                <a:solidFill>
                  <a:schemeClr val="bg1"/>
                </a:solidFill>
                <a:latin typeface="+mj-lt"/>
              </a:defRPr>
            </a:lvl1pPr>
            <a:lvl2pPr marL="342891" indent="0">
              <a:buNone/>
              <a:defRPr>
                <a:latin typeface="+mj-lt"/>
              </a:defRPr>
            </a:lvl2pPr>
            <a:lvl3pPr marL="685783" indent="0">
              <a:buNone/>
              <a:defRPr>
                <a:latin typeface="+mj-lt"/>
              </a:defRPr>
            </a:lvl3pPr>
            <a:lvl4pPr marL="1028674" indent="0">
              <a:buNone/>
              <a:defRPr>
                <a:latin typeface="+mj-lt"/>
              </a:defRPr>
            </a:lvl4pPr>
            <a:lvl5pPr marL="1371566" indent="0">
              <a:buNone/>
              <a:defRPr>
                <a:latin typeface="+mj-lt"/>
              </a:defRPr>
            </a:lvl5pPr>
          </a:lstStyle>
          <a:p>
            <a:pPr lvl="0"/>
            <a:r>
              <a:rPr lang="en-US" dirty="0" smtClean="0"/>
              <a:t>Click to add date</a:t>
            </a:r>
          </a:p>
        </p:txBody>
      </p:sp>
      <p:sp>
        <p:nvSpPr>
          <p:cNvPr id="14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685461" y="6437376"/>
            <a:ext cx="5880472" cy="396991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endParaRPr lang="en-US" dirty="0" smtClean="0"/>
          </a:p>
          <a:p>
            <a:r>
              <a:rPr lang="en-US" dirty="0" smtClean="0"/>
              <a:t>Confidential – Internal Distribution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" y="347472"/>
            <a:ext cx="3200407" cy="777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781172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491">
          <p15:clr>
            <a:srgbClr val="FBAE40"/>
          </p15:clr>
        </p15:guide>
        <p15:guide id="2" pos="7136">
          <p15:clr>
            <a:srgbClr val="FBAE40"/>
          </p15:clr>
        </p15:guide>
        <p15:guide id="3" orient="horz" pos="216">
          <p15:clr>
            <a:srgbClr val="FBAE40"/>
          </p15:clr>
        </p15:guide>
      </p15:sldGuideLst>
    </p:ext>
  </p:extLst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-fami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5216" y="694944"/>
            <a:ext cx="5852160" cy="149047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>
                <a:latin typeface="+mj-lt"/>
              </a:defRPr>
            </a:lvl1pPr>
            <a:lvl2pPr marL="342892" indent="0">
              <a:buNone/>
              <a:defRPr/>
            </a:lvl2pPr>
            <a:lvl3pPr marL="685783" indent="0">
              <a:buNone/>
              <a:defRPr/>
            </a:lvl3pPr>
            <a:lvl4pPr marL="1028675" indent="0">
              <a:buNone/>
              <a:defRPr/>
            </a:lvl4pPr>
            <a:lvl5pPr marL="1371566" indent="0">
              <a:buNone/>
              <a:defRPr/>
            </a:lvl5pPr>
          </a:lstStyle>
          <a:p>
            <a:pPr lvl="0"/>
            <a:r>
              <a:rPr lang="en-US" dirty="0" smtClean="0"/>
              <a:t>Click to add divider page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26441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M at wor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5216" y="694944"/>
            <a:ext cx="5852160" cy="149047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>
                <a:solidFill>
                  <a:schemeClr val="bg1"/>
                </a:solidFill>
                <a:latin typeface="+mj-lt"/>
              </a:defRPr>
            </a:lvl1pPr>
            <a:lvl2pPr marL="342892" indent="0">
              <a:buNone/>
              <a:defRPr/>
            </a:lvl2pPr>
            <a:lvl3pPr marL="685783" indent="0">
              <a:buNone/>
              <a:defRPr/>
            </a:lvl3pPr>
            <a:lvl4pPr marL="1028675" indent="0">
              <a:buNone/>
              <a:defRPr/>
            </a:lvl4pPr>
            <a:lvl5pPr marL="1371566" indent="0">
              <a:buNone/>
              <a:defRPr/>
            </a:lvl5pPr>
          </a:lstStyle>
          <a:p>
            <a:pPr lvl="0"/>
            <a:r>
              <a:rPr lang="en-US" dirty="0" smtClean="0"/>
              <a:t>Click to add divider page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1058702"/>
      </p:ext>
    </p:extLst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fami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5216" y="694944"/>
            <a:ext cx="5852160" cy="149047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>
                <a:latin typeface="+mj-lt"/>
              </a:defRPr>
            </a:lvl1pPr>
            <a:lvl2pPr marL="342892" indent="0">
              <a:buNone/>
              <a:defRPr/>
            </a:lvl2pPr>
            <a:lvl3pPr marL="685783" indent="0">
              <a:buNone/>
              <a:defRPr/>
            </a:lvl3pPr>
            <a:lvl4pPr marL="1028675" indent="0">
              <a:buNone/>
              <a:defRPr/>
            </a:lvl4pPr>
            <a:lvl5pPr marL="1371566" indent="0">
              <a:buNone/>
              <a:defRPr/>
            </a:lvl5pPr>
          </a:lstStyle>
          <a:p>
            <a:pPr lvl="0"/>
            <a:r>
              <a:rPr lang="en-US" dirty="0" smtClean="0"/>
              <a:t>Click to add divider page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94063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sum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585216" y="694944"/>
            <a:ext cx="5852160" cy="149047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0" baseline="0">
                <a:solidFill>
                  <a:schemeClr val="tx2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 smtClean="0"/>
              <a:t>Click to add divider page title</a:t>
            </a:r>
            <a:endParaRPr lang="en-US" dirty="0"/>
          </a:p>
        </p:txBody>
      </p:sp>
      <p:pic>
        <p:nvPicPr>
          <p:cNvPr id="6" name="Picture 5"/>
          <p:cNvPicPr>
            <a:picLocks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3" b="5969"/>
          <a:stretch/>
        </p:blipFill>
        <p:spPr>
          <a:xfrm>
            <a:off x="8321040" y="3108960"/>
            <a:ext cx="3419856" cy="3300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5106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2B/Custom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585216" y="694944"/>
            <a:ext cx="5852160" cy="149047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0" baseline="0">
                <a:solidFill>
                  <a:schemeClr val="tx2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 smtClean="0"/>
              <a:t>Click to add divider page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5111415"/>
      </p:ext>
    </p:extLst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navy layout with foote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smtClean="0"/>
              <a:t>Widescreen Sized PowerPoint Template | Date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F5FD50D-5643-4FEC-BEB9-9D551C65472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59" t="20934" r="74373"/>
          <a:stretch/>
        </p:blipFill>
        <p:spPr>
          <a:xfrm>
            <a:off x="460834" y="6147183"/>
            <a:ext cx="585715" cy="557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5142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hite layout with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smtClean="0"/>
              <a:t>Widescreen Sized PowerPoint Template | Date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F5FD50D-5643-4FEC-BEB9-9D551C65472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196" y="6042320"/>
            <a:ext cx="861928" cy="861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7723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A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6253779" y="0"/>
            <a:ext cx="5938221" cy="6858000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6" name="TextBox 5"/>
          <p:cNvSpPr txBox="1"/>
          <p:nvPr userDrawn="1"/>
        </p:nvSpPr>
        <p:spPr>
          <a:xfrm>
            <a:off x="499872" y="1764794"/>
            <a:ext cx="108508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chemeClr val="accent6"/>
                </a:solidFill>
                <a:latin typeface="+mj-lt"/>
              </a:rPr>
              <a:t>Q</a:t>
            </a:r>
            <a:endParaRPr lang="en-US" sz="6000" b="1" dirty="0">
              <a:solidFill>
                <a:schemeClr val="accent6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620256" y="1764794"/>
            <a:ext cx="108508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chemeClr val="accent6"/>
                </a:solidFill>
                <a:latin typeface="+mj-lt"/>
              </a:rPr>
              <a:t>A</a:t>
            </a:r>
            <a:endParaRPr lang="en-US" sz="6000" b="1" dirty="0">
              <a:solidFill>
                <a:schemeClr val="accent6"/>
              </a:solidFill>
              <a:latin typeface="+mj-lt"/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1463040" y="2468880"/>
            <a:ext cx="3913632" cy="1856232"/>
          </a:xfrm>
        </p:spPr>
        <p:txBody>
          <a:bodyPr/>
          <a:lstStyle>
            <a:lvl1pPr>
              <a:defRPr>
                <a:solidFill>
                  <a:schemeClr val="tx2"/>
                </a:solidFill>
                <a:latin typeface="+mj-lt"/>
              </a:defRPr>
            </a:lvl1pPr>
            <a:lvl2pPr>
              <a:defRPr>
                <a:solidFill>
                  <a:schemeClr val="tx2"/>
                </a:solidFill>
                <a:latin typeface="+mj-lt"/>
              </a:defRPr>
            </a:lvl2pPr>
            <a:lvl3pPr>
              <a:defRPr>
                <a:solidFill>
                  <a:schemeClr val="tx2"/>
                </a:solidFill>
                <a:latin typeface="+mj-lt"/>
              </a:defRPr>
            </a:lvl3pPr>
            <a:lvl4pPr>
              <a:defRPr>
                <a:solidFill>
                  <a:schemeClr val="tx2"/>
                </a:solidFill>
                <a:latin typeface="+mj-lt"/>
              </a:defRPr>
            </a:lvl4pPr>
            <a:lvl5pPr>
              <a:defRPr>
                <a:solidFill>
                  <a:schemeClr val="tx2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Replace and resize this text</a:t>
            </a:r>
            <a:endParaRPr lang="en-US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7559040" y="2468880"/>
            <a:ext cx="3913632" cy="1856232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  <a:latin typeface="+mj-lt"/>
              </a:defRPr>
            </a:lvl2pPr>
            <a:lvl3pPr>
              <a:defRPr>
                <a:solidFill>
                  <a:schemeClr val="bg1"/>
                </a:solidFill>
                <a:latin typeface="+mj-lt"/>
              </a:defRPr>
            </a:lvl3pPr>
            <a:lvl4pPr>
              <a:defRPr>
                <a:solidFill>
                  <a:schemeClr val="bg1"/>
                </a:solidFill>
                <a:latin typeface="+mj-lt"/>
              </a:defRPr>
            </a:lvl4pPr>
            <a:lvl5pPr>
              <a:defRPr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Replace and resize this text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smtClean="0"/>
              <a:t>Widescreen Sized PowerPoint Template | Date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F5FD50D-5643-4FEC-BEB9-9D551C65472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78192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s &amp;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559539" y="801790"/>
            <a:ext cx="11073383" cy="608099"/>
          </a:xfrm>
          <a:prstGeom prst="rect">
            <a:avLst/>
          </a:prstGeom>
        </p:spPr>
        <p:txBody>
          <a:bodyPr lIns="0"/>
          <a:lstStyle>
            <a:lvl1pPr marL="0" indent="0">
              <a:spcBef>
                <a:spcPts val="0"/>
              </a:spcBef>
              <a:buNone/>
              <a:defRPr sz="1200"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 smtClean="0"/>
              <a:t>Use our sample charts and tables as guides for creating your own. Remember to use minimal lines, labels and colors when possible. We try to keep them simple and easy-to-digest.</a:t>
            </a:r>
            <a:endParaRPr lang="en-US" dirty="0"/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4"/>
          </p:nvPr>
        </p:nvSpPr>
        <p:spPr>
          <a:xfrm>
            <a:off x="552451" y="1657632"/>
            <a:ext cx="11080749" cy="4328832"/>
          </a:xfrm>
          <a:prstGeom prst="rect">
            <a:avLst/>
          </a:prstGeom>
        </p:spPr>
        <p:txBody>
          <a:bodyPr/>
          <a:lstStyle>
            <a:lvl1pPr>
              <a:defRPr sz="2100">
                <a:latin typeface="Georgia" panose="02040502050405020303" pitchFamily="18" charset="0"/>
              </a:defRPr>
            </a:lvl1pPr>
          </a:lstStyle>
          <a:p>
            <a:r>
              <a:rPr lang="en-US" smtClean="0"/>
              <a:t>Click icon to add chart</a:t>
            </a:r>
            <a:endParaRPr lang="en-US" dirty="0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557982" y="254139"/>
            <a:ext cx="11062085" cy="426032"/>
          </a:xfrm>
          <a:prstGeom prst="rect">
            <a:avLst/>
          </a:prstGeom>
        </p:spPr>
        <p:txBody>
          <a:bodyPr lIns="0" t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tx2"/>
                </a:solidFill>
                <a:latin typeface="Georgia" panose="02040502050405020303" pitchFamily="18" charset="0"/>
              </a:defRPr>
            </a:lvl1pPr>
            <a:lvl2pPr>
              <a:defRPr>
                <a:latin typeface="Georgia" panose="02040502050405020303" pitchFamily="18" charset="0"/>
              </a:defRPr>
            </a:lvl2pPr>
            <a:lvl3pPr>
              <a:defRPr>
                <a:latin typeface="Georgia" panose="02040502050405020303" pitchFamily="18" charset="0"/>
              </a:defRPr>
            </a:lvl3pPr>
            <a:lvl4pPr>
              <a:defRPr>
                <a:latin typeface="Georgia" panose="02040502050405020303" pitchFamily="18" charset="0"/>
              </a:defRPr>
            </a:lvl4pPr>
            <a:lvl5pPr>
              <a:defRPr>
                <a:latin typeface="Georgia" panose="02040502050405020303" pitchFamily="18" charset="0"/>
              </a:defRPr>
            </a:lvl5pPr>
          </a:lstStyle>
          <a:p>
            <a:pPr lvl="0"/>
            <a:r>
              <a:rPr lang="en-US" dirty="0" smtClean="0"/>
              <a:t>Click to add table/chart title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l"/>
            <a:r>
              <a:rPr lang="en-US" smtClean="0"/>
              <a:t>Widescreen Sized PowerPoint Template | Date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F5FD50D-5643-4FEC-BEB9-9D551C65472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49398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508004" y="987552"/>
            <a:ext cx="11153289" cy="5020056"/>
          </a:xfr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algn="l"/>
            <a:r>
              <a:rPr lang="en-US" smtClean="0"/>
              <a:t>Widescreen Sized PowerPoint Template | Date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DF5FD50D-5643-4FEC-BEB9-9D551C65472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4183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itle S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508004" y="1581675"/>
            <a:ext cx="11153289" cy="4425935"/>
          </a:xfr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508000" y="779464"/>
            <a:ext cx="11176000" cy="471379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 smtClean="0"/>
              <a:t>Enter subhead here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l"/>
            <a:r>
              <a:rPr lang="en-US" smtClean="0"/>
              <a:t>Widescreen Sized PowerPoint Template | Date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DF5FD50D-5643-4FEC-BEB9-9D551C65472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80292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508000" y="201168"/>
            <a:ext cx="11176000" cy="60350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508001" y="987553"/>
            <a:ext cx="5435600" cy="5133549"/>
          </a:xfr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5"/>
          </p:nvPr>
        </p:nvSpPr>
        <p:spPr>
          <a:xfrm>
            <a:off x="6248400" y="987553"/>
            <a:ext cx="5441576" cy="5133548"/>
          </a:xfr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l"/>
            <a:r>
              <a:rPr lang="en-US" smtClean="0"/>
              <a:t>Widescreen Sized PowerPoint Template | Date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DF5FD50D-5643-4FEC-BEB9-9D551C65472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2698012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508001" y="2613432"/>
            <a:ext cx="3371851" cy="2927351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 smtClean="0"/>
              <a:t>Type some body text here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4410075" y="2629275"/>
            <a:ext cx="3371851" cy="2927351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dirty="0" smtClean="0"/>
              <a:t>Type some body text here</a:t>
            </a:r>
            <a:endParaRPr 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8312149" y="2640667"/>
            <a:ext cx="3371851" cy="2927351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 smtClean="0"/>
              <a:t>Type some body text here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5" hasCustomPrompt="1"/>
          </p:nvPr>
        </p:nvSpPr>
        <p:spPr>
          <a:xfrm>
            <a:off x="508000" y="2033589"/>
            <a:ext cx="3371851" cy="376237"/>
          </a:xfr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 smtClean="0"/>
              <a:t>Type a title</a:t>
            </a:r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4410075" y="2033589"/>
            <a:ext cx="3371851" cy="376237"/>
          </a:xfr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 smtClean="0"/>
              <a:t>Type a title</a:t>
            </a:r>
            <a:endParaRPr lang="en-US" dirty="0"/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8289439" y="2033700"/>
            <a:ext cx="3371851" cy="376237"/>
          </a:xfr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 smtClean="0"/>
              <a:t>Type a title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pPr algn="l"/>
            <a:r>
              <a:rPr lang="en-US" smtClean="0"/>
              <a:t>Widescreen Sized PowerPoint Template | Date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DF5FD50D-5643-4FEC-BEB9-9D551C65472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1984175"/>
      </p:ext>
    </p:extLst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icture left vert side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41718" y="897383"/>
            <a:ext cx="5436196" cy="603063"/>
          </a:xfrm>
        </p:spPr>
        <p:txBody>
          <a:bodyPr>
            <a:no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11"/>
          <p:cNvSpPr>
            <a:spLocks noGrp="1"/>
          </p:cNvSpPr>
          <p:nvPr>
            <p:ph type="body" sz="quarter" idx="22" hasCustomPrompt="1"/>
          </p:nvPr>
        </p:nvSpPr>
        <p:spPr>
          <a:xfrm>
            <a:off x="6219006" y="1719861"/>
            <a:ext cx="5458908" cy="592139"/>
          </a:xfrm>
        </p:spPr>
        <p:txBody>
          <a:bodyPr/>
          <a:lstStyle>
            <a:lvl1pPr>
              <a:defRPr baseline="0">
                <a:latin typeface="+mj-lt"/>
              </a:defRPr>
            </a:lvl1pPr>
          </a:lstStyle>
          <a:p>
            <a:pPr lvl="0"/>
            <a:r>
              <a:rPr lang="en-US" dirty="0" smtClean="0"/>
              <a:t>Enter subhead here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23"/>
          </p:nvPr>
        </p:nvSpPr>
        <p:spPr>
          <a:xfrm>
            <a:off x="6219006" y="2531416"/>
            <a:ext cx="5458908" cy="3422885"/>
          </a:xfr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24"/>
          </p:nvPr>
        </p:nvSpPr>
        <p:spPr>
          <a:xfrm>
            <a:off x="0" y="3"/>
            <a:ext cx="6096000" cy="2705871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25"/>
          </p:nvPr>
        </p:nvSpPr>
        <p:spPr>
          <a:xfrm>
            <a:off x="3048000" y="2795591"/>
            <a:ext cx="3048000" cy="3158711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1" name="Picture Placeholder 9"/>
          <p:cNvSpPr>
            <a:spLocks noGrp="1"/>
          </p:cNvSpPr>
          <p:nvPr>
            <p:ph type="pic" sz="quarter" idx="26"/>
          </p:nvPr>
        </p:nvSpPr>
        <p:spPr>
          <a:xfrm>
            <a:off x="0" y="2795591"/>
            <a:ext cx="3048000" cy="3158711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27"/>
          </p:nvPr>
        </p:nvSpPr>
        <p:spPr/>
        <p:txBody>
          <a:bodyPr/>
          <a:lstStyle/>
          <a:p>
            <a:pPr algn="l"/>
            <a:r>
              <a:rPr lang="en-US" smtClean="0"/>
              <a:t>Widescreen Sized PowerPoint Template | Date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DF5FD50D-5643-4FEC-BEB9-9D551C65472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809071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0" y="740664"/>
            <a:ext cx="11176000" cy="1024128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0" y="2194560"/>
            <a:ext cx="3645408" cy="3310128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7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9144000" y="2197248"/>
            <a:ext cx="3048000" cy="3307440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3803904" y="2194560"/>
            <a:ext cx="5157216" cy="3291840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l"/>
            <a:r>
              <a:rPr lang="en-US" smtClean="0"/>
              <a:t>Widescreen Sized PowerPoint Template | Date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F5FD50D-5643-4FEC-BEB9-9D551C65472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2143151"/>
      </p:ext>
    </p:extLst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left short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975360" y="996696"/>
            <a:ext cx="4315968" cy="4553712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5742432" y="1947672"/>
            <a:ext cx="5486400" cy="1024128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dirty="0" smtClean="0"/>
              <a:t>Enter some title text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5742432" y="3134779"/>
            <a:ext cx="5486400" cy="132588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 smtClean="0"/>
              <a:t>Enter some body text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l"/>
            <a:r>
              <a:rPr lang="en-US" smtClean="0"/>
              <a:t>Widescreen Sized PowerPoint Template | Date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F5FD50D-5643-4FEC-BEB9-9D551C65472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7389086"/>
      </p:ext>
    </p:extLst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ext step - picture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201171"/>
            <a:ext cx="6083299" cy="6030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smtClean="0"/>
              <a:t>Widescreen Sized PowerPoint Template | 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F5FD50D-5643-4FEC-BEB9-9D551C65472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508001" y="1200150"/>
            <a:ext cx="4114800" cy="3571875"/>
          </a:xfrm>
        </p:spPr>
        <p:txBody>
          <a:bodyPr>
            <a:normAutofit/>
          </a:bodyPr>
          <a:lstStyle>
            <a:lvl1pPr marL="514350" indent="-514350">
              <a:buFont typeface="+mj-lt"/>
              <a:buAutoNum type="arabicPeriod"/>
              <a:defRPr sz="3200"/>
            </a:lvl1pPr>
          </a:lstStyle>
          <a:p>
            <a:pPr lvl="0"/>
            <a:r>
              <a:rPr lang="en-US" dirty="0" smtClean="0"/>
              <a:t>Click to add step</a:t>
            </a:r>
          </a:p>
        </p:txBody>
      </p:sp>
      <p:sp>
        <p:nvSpPr>
          <p:cNvPr id="14" name="Picture Placeholder 11"/>
          <p:cNvSpPr>
            <a:spLocks noGrp="1"/>
          </p:cNvSpPr>
          <p:nvPr>
            <p:ph type="pic" sz="quarter" idx="13"/>
          </p:nvPr>
        </p:nvSpPr>
        <p:spPr>
          <a:xfrm>
            <a:off x="6657975" y="0"/>
            <a:ext cx="5534025" cy="6858000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290754"/>
      </p:ext>
    </p:extLst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tonal picture with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smtClean="0"/>
              <a:t>Widescreen Sized PowerPoint Template | 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F5FD50D-5643-4FEC-BEB9-9D551C65472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0" y="-3153"/>
            <a:ext cx="5874462" cy="371746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" name="Group 10"/>
          <p:cNvGrpSpPr/>
          <p:nvPr userDrawn="1"/>
        </p:nvGrpSpPr>
        <p:grpSpPr>
          <a:xfrm>
            <a:off x="2988726" y="4082959"/>
            <a:ext cx="739627" cy="843945"/>
            <a:chOff x="1310105" y="4105003"/>
            <a:chExt cx="739627" cy="843945"/>
          </a:xfrm>
        </p:grpSpPr>
        <p:sp>
          <p:nvSpPr>
            <p:cNvPr id="12" name="Rectangle 18"/>
            <p:cNvSpPr/>
            <p:nvPr/>
          </p:nvSpPr>
          <p:spPr>
            <a:xfrm>
              <a:off x="1399426" y="4105003"/>
              <a:ext cx="614231" cy="843945"/>
            </a:xfrm>
            <a:prstGeom prst="ellipse">
              <a:avLst/>
            </a:prstGeom>
          </p:spPr>
          <p:txBody>
            <a:bodyPr wrap="square" tIns="0" anchor="ctr" anchorCtr="0">
              <a:spAutoFit/>
            </a:bodyPr>
            <a:lstStyle/>
            <a:p>
              <a:r>
                <a:rPr lang="en-US" sz="3600" dirty="0">
                  <a:latin typeface="Georgia" pitchFamily="18" charset="0"/>
                </a:rPr>
                <a:t>1</a:t>
              </a:r>
            </a:p>
          </p:txBody>
        </p:sp>
        <p:sp>
          <p:nvSpPr>
            <p:cNvPr id="13" name="Rounded Rectangle 17"/>
            <p:cNvSpPr/>
            <p:nvPr/>
          </p:nvSpPr>
          <p:spPr>
            <a:xfrm>
              <a:off x="1310105" y="4191922"/>
              <a:ext cx="739627" cy="739627"/>
            </a:xfrm>
            <a:prstGeom prst="ellipse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/>
          <p:cNvGrpSpPr/>
          <p:nvPr userDrawn="1"/>
        </p:nvGrpSpPr>
        <p:grpSpPr>
          <a:xfrm>
            <a:off x="5724438" y="4082959"/>
            <a:ext cx="739627" cy="843945"/>
            <a:chOff x="1310105" y="4105003"/>
            <a:chExt cx="739627" cy="843945"/>
          </a:xfrm>
        </p:grpSpPr>
        <p:sp>
          <p:nvSpPr>
            <p:cNvPr id="15" name="Rectangle 18"/>
            <p:cNvSpPr/>
            <p:nvPr/>
          </p:nvSpPr>
          <p:spPr>
            <a:xfrm>
              <a:off x="1369089" y="4105003"/>
              <a:ext cx="614231" cy="843945"/>
            </a:xfrm>
            <a:prstGeom prst="ellipse">
              <a:avLst/>
            </a:prstGeom>
          </p:spPr>
          <p:txBody>
            <a:bodyPr wrap="square" tIns="0" anchor="ctr" anchorCtr="0">
              <a:spAutoFit/>
            </a:bodyPr>
            <a:lstStyle/>
            <a:p>
              <a:r>
                <a:rPr lang="en-US" sz="3600" dirty="0">
                  <a:latin typeface="Georgia" pitchFamily="18" charset="0"/>
                </a:rPr>
                <a:t>2</a:t>
              </a:r>
            </a:p>
          </p:txBody>
        </p:sp>
        <p:sp>
          <p:nvSpPr>
            <p:cNvPr id="16" name="Rounded Rectangle 17"/>
            <p:cNvSpPr/>
            <p:nvPr/>
          </p:nvSpPr>
          <p:spPr>
            <a:xfrm>
              <a:off x="1310105" y="4191922"/>
              <a:ext cx="739627" cy="739627"/>
            </a:xfrm>
            <a:prstGeom prst="ellipse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/>
          <p:cNvGrpSpPr/>
          <p:nvPr userDrawn="1"/>
        </p:nvGrpSpPr>
        <p:grpSpPr>
          <a:xfrm>
            <a:off x="8513632" y="4082959"/>
            <a:ext cx="739627" cy="843945"/>
            <a:chOff x="1310105" y="4105003"/>
            <a:chExt cx="739627" cy="843945"/>
          </a:xfrm>
        </p:grpSpPr>
        <p:sp>
          <p:nvSpPr>
            <p:cNvPr id="18" name="Rectangle 18"/>
            <p:cNvSpPr/>
            <p:nvPr/>
          </p:nvSpPr>
          <p:spPr>
            <a:xfrm>
              <a:off x="1399426" y="4105003"/>
              <a:ext cx="614231" cy="843945"/>
            </a:xfrm>
            <a:prstGeom prst="ellipse">
              <a:avLst/>
            </a:prstGeom>
          </p:spPr>
          <p:txBody>
            <a:bodyPr wrap="square" tIns="0" anchor="ctr" anchorCtr="0">
              <a:spAutoFit/>
            </a:bodyPr>
            <a:lstStyle/>
            <a:p>
              <a:r>
                <a:rPr lang="en-US" sz="3600" dirty="0">
                  <a:latin typeface="Georgia" pitchFamily="18" charset="0"/>
                </a:rPr>
                <a:t>3</a:t>
              </a:r>
            </a:p>
          </p:txBody>
        </p:sp>
        <p:sp>
          <p:nvSpPr>
            <p:cNvPr id="19" name="Rounded Rectangle 17"/>
            <p:cNvSpPr/>
            <p:nvPr/>
          </p:nvSpPr>
          <p:spPr>
            <a:xfrm>
              <a:off x="1310105" y="4191922"/>
              <a:ext cx="739627" cy="739627"/>
            </a:xfrm>
            <a:prstGeom prst="ellipse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Text Placeholder 22"/>
          <p:cNvSpPr>
            <a:spLocks noGrp="1"/>
          </p:cNvSpPr>
          <p:nvPr>
            <p:ph type="body" sz="quarter" idx="12"/>
          </p:nvPr>
        </p:nvSpPr>
        <p:spPr>
          <a:xfrm>
            <a:off x="438150" y="733425"/>
            <a:ext cx="5286375" cy="2381250"/>
          </a:xfrm>
        </p:spPr>
        <p:txBody>
          <a:bodyPr>
            <a:noAutofit/>
          </a:bodyPr>
          <a:lstStyle>
            <a:lvl1pPr>
              <a:defRPr sz="4000">
                <a:solidFill>
                  <a:schemeClr val="bg1"/>
                </a:solidFill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Text Placeholder 24"/>
          <p:cNvSpPr>
            <a:spLocks noGrp="1"/>
          </p:cNvSpPr>
          <p:nvPr>
            <p:ph type="body" sz="quarter" idx="13"/>
          </p:nvPr>
        </p:nvSpPr>
        <p:spPr>
          <a:xfrm>
            <a:off x="2333625" y="5057775"/>
            <a:ext cx="2009775" cy="914400"/>
          </a:xfrm>
        </p:spPr>
        <p:txBody>
          <a:bodyPr/>
          <a:lstStyle>
            <a:lvl1pPr algn="ctr"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7" name="Text Placeholder 24"/>
          <p:cNvSpPr>
            <a:spLocks noGrp="1"/>
          </p:cNvSpPr>
          <p:nvPr>
            <p:ph type="body" sz="quarter" idx="14"/>
          </p:nvPr>
        </p:nvSpPr>
        <p:spPr>
          <a:xfrm>
            <a:off x="5105400" y="5057775"/>
            <a:ext cx="2009775" cy="914400"/>
          </a:xfrm>
        </p:spPr>
        <p:txBody>
          <a:bodyPr/>
          <a:lstStyle>
            <a:lvl1pPr algn="ctr"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8" name="Text Placeholder 24"/>
          <p:cNvSpPr>
            <a:spLocks noGrp="1"/>
          </p:cNvSpPr>
          <p:nvPr>
            <p:ph type="body" sz="quarter" idx="15"/>
          </p:nvPr>
        </p:nvSpPr>
        <p:spPr>
          <a:xfrm>
            <a:off x="7924800" y="5057775"/>
            <a:ext cx="2009775" cy="914400"/>
          </a:xfrm>
        </p:spPr>
        <p:txBody>
          <a:bodyPr/>
          <a:lstStyle>
            <a:lvl1pPr algn="ctr"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2" name="Picture Placeholder 31"/>
          <p:cNvSpPr>
            <a:spLocks noGrp="1"/>
          </p:cNvSpPr>
          <p:nvPr>
            <p:ph type="pic" sz="quarter" idx="16"/>
          </p:nvPr>
        </p:nvSpPr>
        <p:spPr>
          <a:xfrm>
            <a:off x="5867400" y="0"/>
            <a:ext cx="6324600" cy="3714311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405513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1152">
          <p15:clr>
            <a:srgbClr val="FBAE40"/>
          </p15:clr>
        </p15:guide>
        <p15:guide id="3" orient="horz" pos="2334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 quote with n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466725" y="2240280"/>
            <a:ext cx="11261979" cy="1490472"/>
          </a:xfrm>
        </p:spPr>
        <p:txBody>
          <a:bodyPr>
            <a:normAutofit/>
          </a:bodyPr>
          <a:lstStyle>
            <a:lvl1pPr algn="ctr">
              <a:defRPr sz="3600" baseline="0"/>
            </a:lvl1pPr>
          </a:lstStyle>
          <a:p>
            <a:pPr lvl="0"/>
            <a:r>
              <a:rPr lang="en-US" dirty="0" smtClean="0"/>
              <a:t>Enter quote and resize text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3425952" y="4645152"/>
            <a:ext cx="5437632" cy="411480"/>
          </a:xfrm>
        </p:spPr>
        <p:txBody>
          <a:bodyPr/>
          <a:lstStyle>
            <a:lvl1pPr algn="ctr"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Enter Name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smtClean="0"/>
              <a:t>Widescreen Sized PowerPoint Template | Date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F5FD50D-5643-4FEC-BEB9-9D551C65472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64378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5"/>
          </p:nvPr>
        </p:nvSpPr>
        <p:spPr>
          <a:xfrm>
            <a:off x="6333464" y="987553"/>
            <a:ext cx="5350536" cy="513354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 userDrawn="1"/>
        </p:nvSpPr>
        <p:spPr>
          <a:xfrm>
            <a:off x="2675467" y="3431523"/>
            <a:ext cx="2585916" cy="711855"/>
          </a:xfrm>
          <a:prstGeom prst="rect">
            <a:avLst/>
          </a:prstGeom>
        </p:spPr>
        <p:txBody>
          <a:bodyPr lIns="0"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2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pPr algn="ctr"/>
            <a:r>
              <a:rPr lang="en-US" sz="4000" b="0" dirty="0" smtClean="0">
                <a:solidFill>
                  <a:schemeClr val="accent5"/>
                </a:solidFill>
              </a:rPr>
              <a:t>Agenda</a:t>
            </a:r>
            <a:endParaRPr lang="en-US" sz="4000" b="0" dirty="0">
              <a:solidFill>
                <a:schemeClr val="accent5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l"/>
            <a:r>
              <a:rPr lang="en-US" smtClean="0"/>
              <a:t>Widescreen Sized PowerPoint Template | 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DF5FD50D-5643-4FEC-BEB9-9D551C65472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9526" y="1818684"/>
            <a:ext cx="1574073" cy="1574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735016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2496">
          <p15:clr>
            <a:srgbClr val="FBAE40"/>
          </p15:clr>
        </p15:guide>
        <p15:guide id="2" pos="3720">
          <p15:clr>
            <a:srgbClr val="FBAE40"/>
          </p15:clr>
        </p15:guide>
        <p15:guide id="3" pos="3984">
          <p15:clr>
            <a:srgbClr val="FBAE40"/>
          </p15:clr>
        </p15:guide>
      </p15:sldGuideLst>
    </p:ext>
  </p:extLst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24"/>
          </p:nvPr>
        </p:nvSpPr>
        <p:spPr>
          <a:xfrm>
            <a:off x="0" y="0"/>
            <a:ext cx="12192000" cy="2286000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9"/>
          </p:nvPr>
        </p:nvSpPr>
        <p:spPr>
          <a:xfrm>
            <a:off x="508000" y="2583711"/>
            <a:ext cx="5435600" cy="3451964"/>
          </a:xfrm>
        </p:spPr>
        <p:txBody>
          <a:bodyPr>
            <a:normAutofit/>
          </a:bodyPr>
          <a:lstStyle>
            <a:lvl1pPr algn="r">
              <a:defRPr sz="3200">
                <a:solidFill>
                  <a:schemeClr val="accent5"/>
                </a:solidFill>
              </a:defRPr>
            </a:lvl1pPr>
            <a:lvl2pPr algn="r">
              <a:defRPr/>
            </a:lvl2pPr>
            <a:lvl3pPr algn="r">
              <a:defRPr/>
            </a:lvl3pPr>
            <a:lvl4pPr algn="r">
              <a:defRPr/>
            </a:lvl4pPr>
            <a:lvl5pPr algn="r"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30" hasCustomPrompt="1"/>
          </p:nvPr>
        </p:nvSpPr>
        <p:spPr>
          <a:xfrm>
            <a:off x="6248400" y="2583711"/>
            <a:ext cx="5435600" cy="3451963"/>
          </a:xfrm>
        </p:spPr>
        <p:txBody>
          <a:bodyPr/>
          <a:lstStyle>
            <a:lvl2pPr marL="285750" indent="-285750">
              <a:buFont typeface="Arial" panose="020B0604020202020204" pitchFamily="34" charset="0"/>
              <a:buChar char="•"/>
              <a:defRPr/>
            </a:lvl2pPr>
          </a:lstStyle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pPr algn="l"/>
            <a:r>
              <a:rPr lang="en-US" smtClean="0"/>
              <a:t>Widescreen Sized PowerPoint Template | Date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DF5FD50D-5643-4FEC-BEB9-9D551C65472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486119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744">
          <p15:clr>
            <a:srgbClr val="FBAE40"/>
          </p15:clr>
        </p15:guide>
        <p15:guide id="2" pos="3936">
          <p15:clr>
            <a:srgbClr val="FBAE40"/>
          </p15:clr>
        </p15:guide>
      </p15:sldGuideLst>
    </p:ext>
  </p:extLst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ircle pic bio explai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508000" y="779464"/>
            <a:ext cx="11176000" cy="471379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 smtClean="0"/>
              <a:t>Enter subhead</a:t>
            </a:r>
          </a:p>
        </p:txBody>
      </p:sp>
      <p:sp>
        <p:nvSpPr>
          <p:cNvPr id="6" name="Bildplatzhalter 2"/>
          <p:cNvSpPr>
            <a:spLocks noGrp="1"/>
          </p:cNvSpPr>
          <p:nvPr>
            <p:ph type="pic" sz="quarter" idx="14"/>
          </p:nvPr>
        </p:nvSpPr>
        <p:spPr>
          <a:xfrm>
            <a:off x="1007033" y="1420028"/>
            <a:ext cx="2477123" cy="2478024"/>
          </a:xfrm>
          <a:prstGeom prst="ellipse">
            <a:avLst/>
          </a:prstGeom>
          <a:noFill/>
          <a:ln w="38100">
            <a:noFill/>
          </a:ln>
        </p:spPr>
        <p:txBody>
          <a:bodyPr>
            <a:normAutofit/>
          </a:bodyPr>
          <a:lstStyle>
            <a:lvl1pPr marL="0" indent="0">
              <a:buFontTx/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de-DE" dirty="0"/>
          </a:p>
        </p:txBody>
      </p:sp>
      <p:sp>
        <p:nvSpPr>
          <p:cNvPr id="9" name="Inhaltsplatzhalter 2"/>
          <p:cNvSpPr>
            <a:spLocks noGrp="1"/>
          </p:cNvSpPr>
          <p:nvPr>
            <p:ph idx="1" hasCustomPrompt="1"/>
          </p:nvPr>
        </p:nvSpPr>
        <p:spPr>
          <a:xfrm>
            <a:off x="8231318" y="4104975"/>
            <a:ext cx="3420445" cy="2019601"/>
          </a:xfrm>
          <a:noFill/>
        </p:spPr>
        <p:txBody>
          <a:bodyPr lIns="182880" tIns="182880" rIns="182880" bIns="182880">
            <a:normAutofit/>
          </a:bodyPr>
          <a:lstStyle>
            <a:lvl1pPr marL="0" indent="0" algn="ctr">
              <a:lnSpc>
                <a:spcPct val="90000"/>
              </a:lnSpc>
              <a:buFontTx/>
              <a:buNone/>
              <a:defRPr sz="1200">
                <a:solidFill>
                  <a:schemeClr val="tx1"/>
                </a:solidFill>
              </a:defRPr>
            </a:lvl1pPr>
            <a:lvl2pPr marL="534975" indent="0" algn="ctr">
              <a:lnSpc>
                <a:spcPct val="90000"/>
              </a:lnSpc>
              <a:buFontTx/>
              <a:buNone/>
              <a:defRPr sz="1600"/>
            </a:lvl2pPr>
            <a:lvl3pPr marL="903265" indent="0" algn="ctr">
              <a:buFontTx/>
              <a:buNone/>
              <a:defRPr sz="1600"/>
            </a:lvl3pPr>
            <a:lvl4pPr marL="1258857" indent="0" algn="ctr">
              <a:buFontTx/>
              <a:buNone/>
              <a:defRPr sz="1400"/>
            </a:lvl4pPr>
            <a:lvl5pPr marL="1614446" indent="0" algn="ctr">
              <a:buFontTx/>
              <a:buNone/>
              <a:defRPr sz="1400"/>
            </a:lvl5pPr>
          </a:lstStyle>
          <a:p>
            <a:pPr lvl="0"/>
            <a:r>
              <a:rPr lang="de-DE" dirty="0" smtClean="0"/>
              <a:t>Enter text</a:t>
            </a:r>
          </a:p>
        </p:txBody>
      </p:sp>
      <p:sp>
        <p:nvSpPr>
          <p:cNvPr id="10" name="Inhaltsplatzhalter 2"/>
          <p:cNvSpPr>
            <a:spLocks noGrp="1"/>
          </p:cNvSpPr>
          <p:nvPr>
            <p:ph idx="18" hasCustomPrompt="1"/>
          </p:nvPr>
        </p:nvSpPr>
        <p:spPr>
          <a:xfrm>
            <a:off x="535372" y="4104975"/>
            <a:ext cx="3420445" cy="2019601"/>
          </a:xfrm>
          <a:noFill/>
        </p:spPr>
        <p:txBody>
          <a:bodyPr lIns="182880" tIns="182880" rIns="182880" bIns="182880">
            <a:normAutofit/>
          </a:bodyPr>
          <a:lstStyle>
            <a:lvl1pPr marL="0" indent="0" algn="ctr">
              <a:lnSpc>
                <a:spcPct val="90000"/>
              </a:lnSpc>
              <a:buFontTx/>
              <a:buNone/>
              <a:defRPr sz="1200">
                <a:solidFill>
                  <a:schemeClr val="tx1"/>
                </a:solidFill>
              </a:defRPr>
            </a:lvl1pPr>
            <a:lvl2pPr marL="534975" indent="0" algn="ctr">
              <a:lnSpc>
                <a:spcPct val="90000"/>
              </a:lnSpc>
              <a:buFontTx/>
              <a:buNone/>
              <a:defRPr sz="1600"/>
            </a:lvl2pPr>
            <a:lvl3pPr marL="903265" indent="0" algn="ctr">
              <a:buFontTx/>
              <a:buNone/>
              <a:defRPr sz="1600"/>
            </a:lvl3pPr>
            <a:lvl4pPr marL="1258857" indent="0" algn="ctr">
              <a:buFontTx/>
              <a:buNone/>
              <a:defRPr sz="1400"/>
            </a:lvl4pPr>
            <a:lvl5pPr marL="1614446" indent="0" algn="ctr">
              <a:buFontTx/>
              <a:buNone/>
              <a:defRPr sz="1400"/>
            </a:lvl5pPr>
          </a:lstStyle>
          <a:p>
            <a:pPr lvl="0"/>
            <a:r>
              <a:rPr lang="de-DE" dirty="0" smtClean="0"/>
              <a:t>Enter text</a:t>
            </a:r>
          </a:p>
        </p:txBody>
      </p:sp>
      <p:sp>
        <p:nvSpPr>
          <p:cNvPr id="11" name="Inhaltsplatzhalter 2"/>
          <p:cNvSpPr>
            <a:spLocks noGrp="1"/>
          </p:cNvSpPr>
          <p:nvPr>
            <p:ph idx="19" hasCustomPrompt="1"/>
          </p:nvPr>
        </p:nvSpPr>
        <p:spPr>
          <a:xfrm>
            <a:off x="4392708" y="4104975"/>
            <a:ext cx="3420445" cy="2019601"/>
          </a:xfrm>
          <a:noFill/>
        </p:spPr>
        <p:txBody>
          <a:bodyPr lIns="182880" tIns="182880" rIns="182880" bIns="182880">
            <a:normAutofit/>
          </a:bodyPr>
          <a:lstStyle>
            <a:lvl1pPr marL="0" indent="0" algn="ctr">
              <a:lnSpc>
                <a:spcPct val="90000"/>
              </a:lnSpc>
              <a:buFontTx/>
              <a:buNone/>
              <a:defRPr sz="1200">
                <a:solidFill>
                  <a:schemeClr val="tx1"/>
                </a:solidFill>
              </a:defRPr>
            </a:lvl1pPr>
            <a:lvl2pPr marL="534975" indent="0" algn="ctr">
              <a:lnSpc>
                <a:spcPct val="90000"/>
              </a:lnSpc>
              <a:buFontTx/>
              <a:buNone/>
              <a:defRPr sz="1600"/>
            </a:lvl2pPr>
            <a:lvl3pPr marL="903265" indent="0" algn="ctr">
              <a:buFontTx/>
              <a:buNone/>
              <a:defRPr sz="1600"/>
            </a:lvl3pPr>
            <a:lvl4pPr marL="1258857" indent="0" algn="ctr">
              <a:buFontTx/>
              <a:buNone/>
              <a:defRPr sz="1400"/>
            </a:lvl4pPr>
            <a:lvl5pPr marL="1614446" indent="0" algn="ctr">
              <a:buFontTx/>
              <a:buNone/>
              <a:defRPr sz="1400"/>
            </a:lvl5pPr>
          </a:lstStyle>
          <a:p>
            <a:pPr lvl="0"/>
            <a:r>
              <a:rPr lang="de-DE" dirty="0" smtClean="0"/>
              <a:t>Enter text</a:t>
            </a:r>
          </a:p>
        </p:txBody>
      </p:sp>
      <p:sp>
        <p:nvSpPr>
          <p:cNvPr id="12" name="Bildplatzhalter 2"/>
          <p:cNvSpPr>
            <a:spLocks noGrp="1"/>
          </p:cNvSpPr>
          <p:nvPr>
            <p:ph type="pic" sz="quarter" idx="20"/>
          </p:nvPr>
        </p:nvSpPr>
        <p:spPr>
          <a:xfrm>
            <a:off x="4864368" y="1420028"/>
            <a:ext cx="2477123" cy="2478024"/>
          </a:xfrm>
          <a:prstGeom prst="ellipse">
            <a:avLst/>
          </a:prstGeom>
          <a:noFill/>
          <a:ln w="38100">
            <a:noFill/>
          </a:ln>
        </p:spPr>
        <p:txBody>
          <a:bodyPr>
            <a:normAutofit/>
          </a:bodyPr>
          <a:lstStyle>
            <a:lvl1pPr marL="0" indent="0">
              <a:buFontTx/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de-DE" dirty="0"/>
          </a:p>
        </p:txBody>
      </p:sp>
      <p:sp>
        <p:nvSpPr>
          <p:cNvPr id="13" name="Bildplatzhalter 2"/>
          <p:cNvSpPr>
            <a:spLocks noGrp="1"/>
          </p:cNvSpPr>
          <p:nvPr>
            <p:ph type="pic" sz="quarter" idx="21"/>
          </p:nvPr>
        </p:nvSpPr>
        <p:spPr>
          <a:xfrm>
            <a:off x="8702978" y="1420028"/>
            <a:ext cx="2477123" cy="2478024"/>
          </a:xfrm>
          <a:prstGeom prst="ellipse">
            <a:avLst/>
          </a:prstGeom>
          <a:noFill/>
          <a:ln w="38100">
            <a:noFill/>
          </a:ln>
        </p:spPr>
        <p:txBody>
          <a:bodyPr>
            <a:normAutofit/>
          </a:bodyPr>
          <a:lstStyle>
            <a:lvl1pPr marL="0" indent="0">
              <a:buFontTx/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de-D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pPr algn="l"/>
            <a:r>
              <a:rPr lang="en-US" smtClean="0"/>
              <a:t>Widescreen Sized PowerPoint Template | 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DF5FD50D-5643-4FEC-BEB9-9D551C65472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24102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slide with Round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/>
          <p:cNvSpPr>
            <a:spLocks noGrp="1"/>
          </p:cNvSpPr>
          <p:nvPr>
            <p:ph type="body" sz="quarter" idx="13"/>
          </p:nvPr>
        </p:nvSpPr>
        <p:spPr>
          <a:xfrm>
            <a:off x="959557" y="1252539"/>
            <a:ext cx="5102576" cy="307392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800" baseline="0">
                <a:solidFill>
                  <a:schemeClr val="tx2"/>
                </a:solidFill>
                <a:latin typeface="+mj-lt"/>
              </a:defRPr>
            </a:lvl1pPr>
            <a:lvl2pPr marL="342891" indent="0">
              <a:buNone/>
              <a:defRPr sz="6000">
                <a:solidFill>
                  <a:schemeClr val="accent6"/>
                </a:solidFill>
                <a:latin typeface="+mj-lt"/>
              </a:defRPr>
            </a:lvl2pPr>
            <a:lvl3pPr marL="685783" indent="0">
              <a:buNone/>
              <a:defRPr sz="6000">
                <a:solidFill>
                  <a:schemeClr val="accent6"/>
                </a:solidFill>
                <a:latin typeface="+mj-lt"/>
              </a:defRPr>
            </a:lvl3pPr>
            <a:lvl4pPr marL="1028674" indent="0">
              <a:buNone/>
              <a:defRPr sz="6000">
                <a:solidFill>
                  <a:schemeClr val="accent6"/>
                </a:solidFill>
                <a:latin typeface="+mj-lt"/>
              </a:defRPr>
            </a:lvl4pPr>
            <a:lvl5pPr marL="1371566" indent="0">
              <a:buNone/>
              <a:defRPr sz="6000">
                <a:solidFill>
                  <a:schemeClr val="accent6"/>
                </a:solidFill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Bildplatzhalter 2"/>
          <p:cNvSpPr>
            <a:spLocks noGrp="1"/>
          </p:cNvSpPr>
          <p:nvPr>
            <p:ph type="pic" sz="quarter" idx="15"/>
          </p:nvPr>
        </p:nvSpPr>
        <p:spPr>
          <a:xfrm>
            <a:off x="7163162" y="1269852"/>
            <a:ext cx="3054751" cy="3056616"/>
          </a:xfrm>
          <a:prstGeom prst="ellipse">
            <a:avLst/>
          </a:prstGeom>
          <a:noFill/>
          <a:ln w="57150">
            <a:noFill/>
          </a:ln>
        </p:spPr>
        <p:txBody>
          <a:bodyPr>
            <a:norm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de-DE" dirty="0"/>
          </a:p>
        </p:txBody>
      </p:sp>
      <p:sp>
        <p:nvSpPr>
          <p:cNvPr id="16" name="Text Placeholder 18"/>
          <p:cNvSpPr>
            <a:spLocks noGrp="1"/>
          </p:cNvSpPr>
          <p:nvPr>
            <p:ph type="body" sz="quarter" idx="14" hasCustomPrompt="1"/>
          </p:nvPr>
        </p:nvSpPr>
        <p:spPr>
          <a:xfrm>
            <a:off x="959557" y="4558085"/>
            <a:ext cx="5171016" cy="854075"/>
          </a:xfrm>
          <a:prstGeom prst="rect">
            <a:avLst/>
          </a:prstGeom>
        </p:spPr>
        <p:txBody>
          <a:bodyPr>
            <a:normAutofit/>
          </a:bodyPr>
          <a:lstStyle>
            <a:lvl5pPr marL="0" indent="0">
              <a:buNone/>
              <a:defRPr sz="1500">
                <a:solidFill>
                  <a:schemeClr val="bg1">
                    <a:lumMod val="50000"/>
                  </a:schemeClr>
                </a:solidFill>
                <a:latin typeface="+mj-lt"/>
              </a:defRPr>
            </a:lvl5pPr>
          </a:lstStyle>
          <a:p>
            <a:pPr lvl="4"/>
            <a:r>
              <a:rPr lang="en-US" dirty="0" smtClean="0">
                <a:latin typeface="+mj-lt"/>
              </a:rPr>
              <a:t>Enter Name here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l"/>
            <a:r>
              <a:rPr lang="en-US" smtClean="0"/>
              <a:t>Widescreen Sized PowerPoint Template | Date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DF5FD50D-5643-4FEC-BEB9-9D551C65472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17019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with full vertical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6356352" y="2"/>
            <a:ext cx="5835648" cy="6851327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5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508001" y="1252539"/>
            <a:ext cx="5102576" cy="307392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aseline="0">
                <a:solidFill>
                  <a:schemeClr val="accent6"/>
                </a:solidFill>
                <a:latin typeface="+mj-lt"/>
              </a:defRPr>
            </a:lvl1pPr>
            <a:lvl2pPr marL="342891" indent="0">
              <a:buNone/>
              <a:defRPr sz="6000">
                <a:solidFill>
                  <a:schemeClr val="accent6"/>
                </a:solidFill>
                <a:latin typeface="+mj-lt"/>
              </a:defRPr>
            </a:lvl2pPr>
            <a:lvl3pPr marL="685783" indent="0">
              <a:buNone/>
              <a:defRPr sz="6000">
                <a:solidFill>
                  <a:schemeClr val="accent6"/>
                </a:solidFill>
                <a:latin typeface="+mj-lt"/>
              </a:defRPr>
            </a:lvl3pPr>
            <a:lvl4pPr marL="1028674" indent="0">
              <a:buNone/>
              <a:defRPr sz="6000">
                <a:solidFill>
                  <a:schemeClr val="accent6"/>
                </a:solidFill>
                <a:latin typeface="+mj-lt"/>
              </a:defRPr>
            </a:lvl4pPr>
            <a:lvl5pPr marL="1371566" indent="0">
              <a:buNone/>
              <a:defRPr sz="6000">
                <a:solidFill>
                  <a:schemeClr val="accent6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Type quote here</a:t>
            </a:r>
            <a:endParaRPr lang="en-US" dirty="0"/>
          </a:p>
        </p:txBody>
      </p:sp>
      <p:sp>
        <p:nvSpPr>
          <p:cNvPr id="16" name="Text Placeholder 18"/>
          <p:cNvSpPr>
            <a:spLocks noGrp="1"/>
          </p:cNvSpPr>
          <p:nvPr>
            <p:ph type="body" sz="quarter" idx="14" hasCustomPrompt="1"/>
          </p:nvPr>
        </p:nvSpPr>
        <p:spPr>
          <a:xfrm>
            <a:off x="508003" y="4525554"/>
            <a:ext cx="5122997" cy="854075"/>
          </a:xfrm>
          <a:prstGeom prst="rect">
            <a:avLst/>
          </a:prstGeom>
        </p:spPr>
        <p:txBody>
          <a:bodyPr/>
          <a:lstStyle>
            <a:lvl5pPr marL="0" indent="0">
              <a:buNone/>
              <a:defRPr sz="2000">
                <a:solidFill>
                  <a:schemeClr val="bg1">
                    <a:lumMod val="50000"/>
                  </a:schemeClr>
                </a:solidFill>
                <a:latin typeface="+mj-lt"/>
              </a:defRPr>
            </a:lvl5pPr>
          </a:lstStyle>
          <a:p>
            <a:pPr lvl="4"/>
            <a:r>
              <a:rPr lang="en-US" dirty="0" smtClean="0">
                <a:latin typeface="+mj-lt"/>
              </a:rPr>
              <a:t>Enter Name here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l"/>
            <a:r>
              <a:rPr lang="en-US" smtClean="0"/>
              <a:t>Widescreen Sized PowerPoint Template | Date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F5FD50D-5643-4FEC-BEB9-9D551C65472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09150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slide with full horizontal image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1757879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5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508003" y="2524898"/>
            <a:ext cx="11175999" cy="179771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4000" baseline="0">
                <a:solidFill>
                  <a:schemeClr val="tx1"/>
                </a:solidFill>
                <a:latin typeface="+mj-lt"/>
              </a:defRPr>
            </a:lvl1pPr>
            <a:lvl2pPr marL="342891" indent="0">
              <a:buNone/>
              <a:defRPr sz="6000">
                <a:solidFill>
                  <a:schemeClr val="accent6"/>
                </a:solidFill>
                <a:latin typeface="+mj-lt"/>
              </a:defRPr>
            </a:lvl2pPr>
            <a:lvl3pPr marL="685783" indent="0">
              <a:buNone/>
              <a:defRPr sz="6000">
                <a:solidFill>
                  <a:schemeClr val="accent6"/>
                </a:solidFill>
                <a:latin typeface="+mj-lt"/>
              </a:defRPr>
            </a:lvl3pPr>
            <a:lvl4pPr marL="1028674" indent="0">
              <a:buNone/>
              <a:defRPr sz="6000">
                <a:solidFill>
                  <a:schemeClr val="accent6"/>
                </a:solidFill>
                <a:latin typeface="+mj-lt"/>
              </a:defRPr>
            </a:lvl4pPr>
            <a:lvl5pPr marL="1371566" indent="0">
              <a:buNone/>
              <a:defRPr sz="6000">
                <a:solidFill>
                  <a:schemeClr val="accent6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Type statement here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smtClean="0"/>
              <a:t>Widescreen Sized PowerPoint Template | Date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F5FD50D-5643-4FEC-BEB9-9D551C65472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00181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A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-1"/>
            <a:ext cx="12192000" cy="29900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0" b="1" dirty="0">
              <a:solidFill>
                <a:schemeClr val="accent6"/>
              </a:solidFill>
              <a:latin typeface="+mj-lt"/>
            </a:endParaRPr>
          </a:p>
        </p:txBody>
      </p:sp>
      <p:sp>
        <p:nvSpPr>
          <p:cNvPr id="6" name="TextBox 5"/>
          <p:cNvSpPr txBox="1"/>
          <p:nvPr userDrawn="1"/>
        </p:nvSpPr>
        <p:spPr>
          <a:xfrm>
            <a:off x="508003" y="479382"/>
            <a:ext cx="110445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chemeClr val="accent6"/>
                </a:solidFill>
                <a:latin typeface="+mj-lt"/>
              </a:rPr>
              <a:t>Q</a:t>
            </a:r>
            <a:endParaRPr lang="en-US" sz="6000" b="1" dirty="0">
              <a:solidFill>
                <a:schemeClr val="accent6"/>
              </a:solidFill>
              <a:latin typeface="+mj-lt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1612901" y="1290639"/>
            <a:ext cx="10071100" cy="1076325"/>
          </a:xfrm>
        </p:spPr>
        <p:txBody>
          <a:bodyPr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  <a:lvl2pPr>
              <a:defRPr sz="3200">
                <a:latin typeface="+mj-lt"/>
              </a:defRPr>
            </a:lvl2pPr>
            <a:lvl3pPr>
              <a:defRPr sz="3200">
                <a:latin typeface="+mj-lt"/>
              </a:defRPr>
            </a:lvl3pPr>
            <a:lvl4pPr>
              <a:defRPr sz="3200">
                <a:latin typeface="+mj-lt"/>
              </a:defRPr>
            </a:lvl4pPr>
            <a:lvl5pPr>
              <a:defRPr sz="3200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507555" y="3287127"/>
            <a:ext cx="110445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chemeClr val="accent6"/>
                </a:solidFill>
                <a:latin typeface="+mj-lt"/>
              </a:rPr>
              <a:t>A</a:t>
            </a:r>
            <a:endParaRPr lang="en-US" sz="6000" b="1" dirty="0">
              <a:solidFill>
                <a:schemeClr val="accent6"/>
              </a:solidFill>
              <a:latin typeface="+mj-lt"/>
            </a:endParaRP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1612455" y="4098385"/>
            <a:ext cx="10071100" cy="1076325"/>
          </a:xfrm>
        </p:spPr>
        <p:txBody>
          <a:bodyPr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  <a:lvl2pPr>
              <a:defRPr sz="3200">
                <a:latin typeface="+mj-lt"/>
              </a:defRPr>
            </a:lvl2pPr>
            <a:lvl3pPr>
              <a:defRPr sz="3200">
                <a:latin typeface="+mj-lt"/>
              </a:defRPr>
            </a:lvl3pPr>
            <a:lvl4pPr>
              <a:defRPr sz="3200">
                <a:latin typeface="+mj-lt"/>
              </a:defRPr>
            </a:lvl4pPr>
            <a:lvl5pPr>
              <a:defRPr sz="3200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smtClean="0"/>
              <a:t>Widescreen Sized PowerPoint Template | Date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F5FD50D-5643-4FEC-BEB9-9D551C65472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4728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992">
          <p15:clr>
            <a:srgbClr val="FBAE40"/>
          </p15:clr>
        </p15:guide>
      </p15:sldGuideLst>
    </p:ext>
  </p:extLst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A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6253779" y="0"/>
            <a:ext cx="5938221" cy="6858000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6" name="TextBox 5"/>
          <p:cNvSpPr txBox="1"/>
          <p:nvPr userDrawn="1"/>
        </p:nvSpPr>
        <p:spPr>
          <a:xfrm>
            <a:off x="499872" y="1764794"/>
            <a:ext cx="108508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chemeClr val="accent6"/>
                </a:solidFill>
                <a:latin typeface="+mj-lt"/>
              </a:rPr>
              <a:t>Q</a:t>
            </a:r>
            <a:endParaRPr lang="en-US" sz="6000" b="1" dirty="0">
              <a:solidFill>
                <a:schemeClr val="accent6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620256" y="1764794"/>
            <a:ext cx="108508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chemeClr val="accent6"/>
                </a:solidFill>
                <a:latin typeface="+mj-lt"/>
              </a:rPr>
              <a:t>A</a:t>
            </a:r>
            <a:endParaRPr lang="en-US" sz="6000" b="1" dirty="0">
              <a:solidFill>
                <a:schemeClr val="accent6"/>
              </a:solidFill>
              <a:latin typeface="+mj-lt"/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1463040" y="2468880"/>
            <a:ext cx="3913632" cy="1856232"/>
          </a:xfrm>
        </p:spPr>
        <p:txBody>
          <a:bodyPr/>
          <a:lstStyle>
            <a:lvl1pPr>
              <a:defRPr>
                <a:solidFill>
                  <a:schemeClr val="tx2"/>
                </a:solidFill>
                <a:latin typeface="+mj-lt"/>
              </a:defRPr>
            </a:lvl1pPr>
            <a:lvl2pPr>
              <a:defRPr>
                <a:solidFill>
                  <a:schemeClr val="tx2"/>
                </a:solidFill>
                <a:latin typeface="+mj-lt"/>
              </a:defRPr>
            </a:lvl2pPr>
            <a:lvl3pPr>
              <a:defRPr>
                <a:solidFill>
                  <a:schemeClr val="tx2"/>
                </a:solidFill>
                <a:latin typeface="+mj-lt"/>
              </a:defRPr>
            </a:lvl3pPr>
            <a:lvl4pPr>
              <a:defRPr>
                <a:solidFill>
                  <a:schemeClr val="tx2"/>
                </a:solidFill>
                <a:latin typeface="+mj-lt"/>
              </a:defRPr>
            </a:lvl4pPr>
            <a:lvl5pPr>
              <a:defRPr>
                <a:solidFill>
                  <a:schemeClr val="tx2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Replace and resize this text</a:t>
            </a:r>
            <a:endParaRPr lang="en-US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7559040" y="2468880"/>
            <a:ext cx="3913632" cy="1856232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  <a:latin typeface="+mj-lt"/>
              </a:defRPr>
            </a:lvl2pPr>
            <a:lvl3pPr>
              <a:defRPr>
                <a:solidFill>
                  <a:schemeClr val="bg1"/>
                </a:solidFill>
                <a:latin typeface="+mj-lt"/>
              </a:defRPr>
            </a:lvl3pPr>
            <a:lvl4pPr>
              <a:defRPr>
                <a:solidFill>
                  <a:schemeClr val="bg1"/>
                </a:solidFill>
                <a:latin typeface="+mj-lt"/>
              </a:defRPr>
            </a:lvl4pPr>
            <a:lvl5pPr>
              <a:defRPr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Replace and resize this text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smtClean="0"/>
              <a:t>Widescreen Sized PowerPoint Template | Date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F5FD50D-5643-4FEC-BEB9-9D551C65472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88509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 quote with n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466725" y="2240280"/>
            <a:ext cx="11261979" cy="1490472"/>
          </a:xfrm>
        </p:spPr>
        <p:txBody>
          <a:bodyPr>
            <a:normAutofit/>
          </a:bodyPr>
          <a:lstStyle>
            <a:lvl1pPr algn="ctr">
              <a:defRPr sz="3600" baseline="0"/>
            </a:lvl1pPr>
          </a:lstStyle>
          <a:p>
            <a:pPr lvl="0"/>
            <a:r>
              <a:rPr lang="en-US" dirty="0" smtClean="0"/>
              <a:t>Enter quote and resize text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3425952" y="4645152"/>
            <a:ext cx="5437632" cy="411480"/>
          </a:xfrm>
        </p:spPr>
        <p:txBody>
          <a:bodyPr/>
          <a:lstStyle>
            <a:lvl1pPr algn="ctr"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Enter Name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smtClean="0"/>
              <a:t>Widescreen Sized PowerPoint Template | Date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F5FD50D-5643-4FEC-BEB9-9D551C65472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07707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vertical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7329545" y="0"/>
            <a:ext cx="4862456" cy="6858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2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643131" y="6437376"/>
            <a:ext cx="5880472" cy="396991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endParaRPr lang="en-US" dirty="0" smtClean="0"/>
          </a:p>
          <a:p>
            <a:r>
              <a:rPr lang="en-US" dirty="0" smtClean="0"/>
              <a:t>Confidential – Internal Distribution</a:t>
            </a:r>
            <a:endParaRPr lang="en-US" dirty="0"/>
          </a:p>
        </p:txBody>
      </p:sp>
      <p:sp>
        <p:nvSpPr>
          <p:cNvPr id="7" name="Text Placeholder 14"/>
          <p:cNvSpPr>
            <a:spLocks noGrp="1"/>
          </p:cNvSpPr>
          <p:nvPr>
            <p:ph type="body" sz="quarter" idx="12" hasCustomPrompt="1"/>
          </p:nvPr>
        </p:nvSpPr>
        <p:spPr>
          <a:xfrm>
            <a:off x="633431" y="4838702"/>
            <a:ext cx="6451601" cy="59161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sz="3200" dirty="0" smtClean="0">
                <a:latin typeface="+mj-lt"/>
              </a:rPr>
              <a:t>Click to add title text</a:t>
            </a:r>
            <a:endParaRPr lang="en-US" dirty="0"/>
          </a:p>
        </p:txBody>
      </p:sp>
      <p:sp>
        <p:nvSpPr>
          <p:cNvPr id="8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633431" y="5379402"/>
            <a:ext cx="6451601" cy="59213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aseline="0">
                <a:solidFill>
                  <a:schemeClr val="tx2"/>
                </a:solidFill>
                <a:latin typeface="+mj-lt"/>
              </a:defRPr>
            </a:lvl1pPr>
            <a:lvl2pPr marL="342891" indent="0">
              <a:buNone/>
              <a:defRPr>
                <a:latin typeface="+mj-lt"/>
              </a:defRPr>
            </a:lvl2pPr>
            <a:lvl3pPr marL="685783" indent="0">
              <a:buNone/>
              <a:defRPr>
                <a:latin typeface="+mj-lt"/>
              </a:defRPr>
            </a:lvl3pPr>
            <a:lvl4pPr marL="1028674" indent="0">
              <a:buNone/>
              <a:defRPr>
                <a:latin typeface="+mj-lt"/>
              </a:defRPr>
            </a:lvl4pPr>
            <a:lvl5pPr marL="1371566" indent="0">
              <a:buNone/>
              <a:defRPr>
                <a:latin typeface="+mj-lt"/>
              </a:defRPr>
            </a:lvl5pPr>
          </a:lstStyle>
          <a:p>
            <a:pPr lvl="0"/>
            <a:r>
              <a:rPr lang="en-US" dirty="0" smtClean="0"/>
              <a:t>Click to add date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00" y="342900"/>
            <a:ext cx="2966630" cy="885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007930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459">
          <p15:clr>
            <a:srgbClr val="FBAE40"/>
          </p15:clr>
        </p15:guide>
        <p15:guide id="2" orient="horz" pos="3048">
          <p15:clr>
            <a:srgbClr val="FBAE40"/>
          </p15:clr>
        </p15:guide>
        <p15:guide id="3" orient="horz" pos="216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vertical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7329545" y="0"/>
            <a:ext cx="4862456" cy="6858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2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643131" y="6437376"/>
            <a:ext cx="5880472" cy="396991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endParaRPr lang="en-US" dirty="0" smtClean="0"/>
          </a:p>
          <a:p>
            <a:r>
              <a:rPr lang="en-US" dirty="0" smtClean="0"/>
              <a:t>Confidential – Internal Distribution</a:t>
            </a:r>
            <a:endParaRPr lang="en-US" dirty="0"/>
          </a:p>
        </p:txBody>
      </p:sp>
      <p:sp>
        <p:nvSpPr>
          <p:cNvPr id="7" name="Text Placeholder 14"/>
          <p:cNvSpPr>
            <a:spLocks noGrp="1"/>
          </p:cNvSpPr>
          <p:nvPr>
            <p:ph type="body" sz="quarter" idx="12" hasCustomPrompt="1"/>
          </p:nvPr>
        </p:nvSpPr>
        <p:spPr>
          <a:xfrm>
            <a:off x="633431" y="4838702"/>
            <a:ext cx="6451601" cy="59161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sz="3200" dirty="0" smtClean="0">
                <a:latin typeface="+mj-lt"/>
              </a:rPr>
              <a:t>Click to add title text</a:t>
            </a:r>
            <a:endParaRPr lang="en-US" dirty="0"/>
          </a:p>
        </p:txBody>
      </p:sp>
      <p:sp>
        <p:nvSpPr>
          <p:cNvPr id="8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633431" y="5379402"/>
            <a:ext cx="6451601" cy="59213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aseline="0">
                <a:solidFill>
                  <a:schemeClr val="tx2"/>
                </a:solidFill>
                <a:latin typeface="+mj-lt"/>
              </a:defRPr>
            </a:lvl1pPr>
            <a:lvl2pPr marL="342891" indent="0">
              <a:buNone/>
              <a:defRPr>
                <a:latin typeface="+mj-lt"/>
              </a:defRPr>
            </a:lvl2pPr>
            <a:lvl3pPr marL="685783" indent="0">
              <a:buNone/>
              <a:defRPr>
                <a:latin typeface="+mj-lt"/>
              </a:defRPr>
            </a:lvl3pPr>
            <a:lvl4pPr marL="1028674" indent="0">
              <a:buNone/>
              <a:defRPr>
                <a:latin typeface="+mj-lt"/>
              </a:defRPr>
            </a:lvl4pPr>
            <a:lvl5pPr marL="1371566" indent="0">
              <a:buNone/>
              <a:defRPr>
                <a:latin typeface="+mj-lt"/>
              </a:defRPr>
            </a:lvl5pPr>
          </a:lstStyle>
          <a:p>
            <a:pPr lvl="0"/>
            <a:r>
              <a:rPr lang="en-US" dirty="0" smtClean="0"/>
              <a:t>Click to add date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00" y="342900"/>
            <a:ext cx="2966630" cy="885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764153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459">
          <p15:clr>
            <a:srgbClr val="FBAE40"/>
          </p15:clr>
        </p15:guide>
        <p15:guide id="2" orient="horz" pos="3048">
          <p15:clr>
            <a:srgbClr val="FBAE40"/>
          </p15:clr>
        </p15:guide>
        <p15:guide id="3" orient="horz" pos="216">
          <p15:clr>
            <a:srgbClr val="FBAE40"/>
          </p15:clr>
        </p15:guide>
      </p15:sldGuideLst>
    </p:ext>
  </p:extLst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horizontal image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3767328"/>
            <a:ext cx="12192000" cy="2286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3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624964" y="2009776"/>
            <a:ext cx="6451601" cy="59161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sz="3200" dirty="0" smtClean="0">
                <a:latin typeface="+mj-lt"/>
              </a:rPr>
              <a:t>Click to add title text</a:t>
            </a:r>
            <a:endParaRPr lang="en-US" dirty="0"/>
          </a:p>
        </p:txBody>
      </p:sp>
      <p:sp>
        <p:nvSpPr>
          <p:cNvPr id="14" name="Text Placeholder 19"/>
          <p:cNvSpPr>
            <a:spLocks noGrp="1"/>
          </p:cNvSpPr>
          <p:nvPr>
            <p:ph type="body" sz="quarter" idx="15" hasCustomPrompt="1"/>
          </p:nvPr>
        </p:nvSpPr>
        <p:spPr>
          <a:xfrm>
            <a:off x="624964" y="2550478"/>
            <a:ext cx="6451601" cy="59213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aseline="0">
                <a:solidFill>
                  <a:schemeClr val="tx2"/>
                </a:solidFill>
                <a:latin typeface="+mj-lt"/>
              </a:defRPr>
            </a:lvl1pPr>
            <a:lvl2pPr marL="342891" indent="0">
              <a:buNone/>
              <a:defRPr>
                <a:latin typeface="+mj-lt"/>
              </a:defRPr>
            </a:lvl2pPr>
            <a:lvl3pPr marL="685783" indent="0">
              <a:buNone/>
              <a:defRPr>
                <a:latin typeface="+mj-lt"/>
              </a:defRPr>
            </a:lvl3pPr>
            <a:lvl4pPr marL="1028674" indent="0">
              <a:buNone/>
              <a:defRPr>
                <a:latin typeface="+mj-lt"/>
              </a:defRPr>
            </a:lvl4pPr>
            <a:lvl5pPr marL="1371566" indent="0">
              <a:buNone/>
              <a:defRPr>
                <a:latin typeface="+mj-lt"/>
              </a:defRPr>
            </a:lvl5pPr>
          </a:lstStyle>
          <a:p>
            <a:pPr lvl="0"/>
            <a:r>
              <a:rPr lang="en-US" dirty="0" smtClean="0"/>
              <a:t>Click to add date</a:t>
            </a:r>
          </a:p>
        </p:txBody>
      </p:sp>
      <p:sp>
        <p:nvSpPr>
          <p:cNvPr id="15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634664" y="6437376"/>
            <a:ext cx="5880472" cy="396991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endParaRPr lang="en-US" dirty="0" smtClean="0"/>
          </a:p>
          <a:p>
            <a:r>
              <a:rPr lang="en-US" dirty="0" smtClean="0"/>
              <a:t>Confidential – Internal Distribution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00" y="342900"/>
            <a:ext cx="2966630" cy="885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718129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459">
          <p15:clr>
            <a:srgbClr val="FBAE40"/>
          </p15:clr>
        </p15:guide>
        <p15:guide id="2" pos="7136">
          <p15:clr>
            <a:srgbClr val="FBAE40"/>
          </p15:clr>
        </p15:guide>
        <p15:guide id="3" orient="horz" pos="216">
          <p15:clr>
            <a:srgbClr val="FBAE40"/>
          </p15:clr>
        </p15:guide>
      </p15:sldGuideLst>
    </p:ext>
  </p:extLst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vy with gray symbol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564954" y="6432728"/>
            <a:ext cx="5880472" cy="396991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endParaRPr lang="en-US" dirty="0" smtClean="0"/>
          </a:p>
          <a:p>
            <a:r>
              <a:rPr lang="en-US" dirty="0" smtClean="0"/>
              <a:t>Confidential – Internal Distribution</a:t>
            </a:r>
            <a:endParaRPr lang="en-US" dirty="0"/>
          </a:p>
        </p:txBody>
      </p:sp>
      <p:sp>
        <p:nvSpPr>
          <p:cNvPr id="11" name="Text Placeholder 14"/>
          <p:cNvSpPr>
            <a:spLocks noGrp="1"/>
          </p:cNvSpPr>
          <p:nvPr>
            <p:ph type="body" sz="quarter" idx="12" hasCustomPrompt="1"/>
          </p:nvPr>
        </p:nvSpPr>
        <p:spPr>
          <a:xfrm>
            <a:off x="548046" y="809627"/>
            <a:ext cx="6451601" cy="59161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sz="3200" dirty="0" smtClean="0">
                <a:latin typeface="+mj-lt"/>
              </a:rPr>
              <a:t>Click to add title text</a:t>
            </a:r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548046" y="1350328"/>
            <a:ext cx="6451601" cy="59213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aseline="0">
                <a:solidFill>
                  <a:schemeClr val="bg1"/>
                </a:solidFill>
                <a:latin typeface="+mj-lt"/>
              </a:defRPr>
            </a:lvl1pPr>
            <a:lvl2pPr marL="342891" indent="0">
              <a:buNone/>
              <a:defRPr>
                <a:latin typeface="+mj-lt"/>
              </a:defRPr>
            </a:lvl2pPr>
            <a:lvl3pPr marL="685783" indent="0">
              <a:buNone/>
              <a:defRPr>
                <a:latin typeface="+mj-lt"/>
              </a:defRPr>
            </a:lvl3pPr>
            <a:lvl4pPr marL="1028674" indent="0">
              <a:buNone/>
              <a:defRPr>
                <a:latin typeface="+mj-lt"/>
              </a:defRPr>
            </a:lvl4pPr>
            <a:lvl5pPr marL="1371566" indent="0">
              <a:buNone/>
              <a:defRPr>
                <a:latin typeface="+mj-lt"/>
              </a:defRPr>
            </a:lvl5pPr>
          </a:lstStyle>
          <a:p>
            <a:pPr lvl="0"/>
            <a:r>
              <a:rPr lang="en-US" dirty="0" smtClean="0"/>
              <a:t>Click to add date</a:t>
            </a:r>
          </a:p>
        </p:txBody>
      </p:sp>
      <p:pic>
        <p:nvPicPr>
          <p:cNvPr id="5" name="Picture 4"/>
          <p:cNvPicPr>
            <a:picLocks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3" b="5969"/>
          <a:stretch/>
        </p:blipFill>
        <p:spPr>
          <a:xfrm>
            <a:off x="8321040" y="3108960"/>
            <a:ext cx="3419856" cy="3300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005661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408">
          <p15:clr>
            <a:srgbClr val="FBAE40"/>
          </p15:clr>
        </p15:guide>
        <p15:guide id="2" orient="horz" pos="3048">
          <p15:clr>
            <a:srgbClr val="FBAE40"/>
          </p15:clr>
        </p15:guide>
        <p15:guide id="3" orient="horz" pos="216">
          <p15:clr>
            <a:srgbClr val="FBAE40"/>
          </p15:clr>
        </p15:guide>
      </p15:sldGuideLst>
    </p:ext>
  </p:extLst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with navy symb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564954" y="6432728"/>
            <a:ext cx="5880472" cy="396991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endParaRPr lang="en-US" dirty="0" smtClean="0"/>
          </a:p>
          <a:p>
            <a:r>
              <a:rPr lang="en-US" dirty="0" smtClean="0"/>
              <a:t>Confidential – Internal Distribution</a:t>
            </a:r>
            <a:endParaRPr lang="en-US" dirty="0"/>
          </a:p>
        </p:txBody>
      </p:sp>
      <p:sp>
        <p:nvSpPr>
          <p:cNvPr id="11" name="Text Placeholder 14"/>
          <p:cNvSpPr>
            <a:spLocks noGrp="1"/>
          </p:cNvSpPr>
          <p:nvPr>
            <p:ph type="body" sz="quarter" idx="12" hasCustomPrompt="1"/>
          </p:nvPr>
        </p:nvSpPr>
        <p:spPr>
          <a:xfrm>
            <a:off x="548046" y="809627"/>
            <a:ext cx="6451601" cy="59161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sz="3200" dirty="0" smtClean="0">
                <a:latin typeface="+mj-lt"/>
              </a:rPr>
              <a:t>Click to add title text</a:t>
            </a:r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548046" y="1350328"/>
            <a:ext cx="6451601" cy="59213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aseline="0">
                <a:solidFill>
                  <a:schemeClr val="tx2"/>
                </a:solidFill>
                <a:latin typeface="+mj-lt"/>
              </a:defRPr>
            </a:lvl1pPr>
            <a:lvl2pPr marL="342891" indent="0">
              <a:buNone/>
              <a:defRPr>
                <a:latin typeface="+mj-lt"/>
              </a:defRPr>
            </a:lvl2pPr>
            <a:lvl3pPr marL="685783" indent="0">
              <a:buNone/>
              <a:defRPr>
                <a:latin typeface="+mj-lt"/>
              </a:defRPr>
            </a:lvl3pPr>
            <a:lvl4pPr marL="1028674" indent="0">
              <a:buNone/>
              <a:defRPr>
                <a:latin typeface="+mj-lt"/>
              </a:defRPr>
            </a:lvl4pPr>
            <a:lvl5pPr marL="1371566" indent="0">
              <a:buNone/>
              <a:defRPr>
                <a:latin typeface="+mj-lt"/>
              </a:defRPr>
            </a:lvl5pPr>
          </a:lstStyle>
          <a:p>
            <a:pPr lvl="0"/>
            <a:r>
              <a:rPr lang="en-US" dirty="0" smtClean="0"/>
              <a:t>Click to add date</a:t>
            </a:r>
          </a:p>
        </p:txBody>
      </p:sp>
      <p:pic>
        <p:nvPicPr>
          <p:cNvPr id="6" name="Picture 5"/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6280" y="3124200"/>
            <a:ext cx="3419856" cy="3300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219579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408">
          <p15:clr>
            <a:srgbClr val="FBAE40"/>
          </p15:clr>
        </p15:guide>
        <p15:guide id="2" orient="horz" pos="3048">
          <p15:clr>
            <a:srgbClr val="FBAE40"/>
          </p15:clr>
        </p15:guide>
        <p15:guide id="3" orient="horz" pos="216">
          <p15:clr>
            <a:srgbClr val="FBAE40"/>
          </p15:clr>
        </p15:guide>
      </p15:sldGuideLst>
    </p:ext>
  </p:extLst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vy vertical image righ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7329545" y="0"/>
            <a:ext cx="4862456" cy="6858000"/>
          </a:xfrm>
          <a:prstGeom prst="rect">
            <a:avLst/>
          </a:prstGeom>
          <a:solidFill>
            <a:schemeClr val="bg2"/>
          </a:solidFill>
        </p:spPr>
        <p:txBody>
          <a:bodyPr/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5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676995" y="6437376"/>
            <a:ext cx="5880472" cy="396991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endParaRPr lang="en-US" dirty="0" smtClean="0"/>
          </a:p>
          <a:p>
            <a:r>
              <a:rPr lang="en-US" dirty="0" smtClean="0"/>
              <a:t>Confidential – Internal Distribution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2" hasCustomPrompt="1"/>
          </p:nvPr>
        </p:nvSpPr>
        <p:spPr>
          <a:xfrm>
            <a:off x="697736" y="4838702"/>
            <a:ext cx="6300772" cy="59161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sz="3200" dirty="0" smtClean="0">
                <a:latin typeface="+mj-lt"/>
              </a:rPr>
              <a:t>Click to add title text</a:t>
            </a:r>
            <a:endParaRPr lang="en-US" dirty="0"/>
          </a:p>
        </p:txBody>
      </p:sp>
      <p:sp>
        <p:nvSpPr>
          <p:cNvPr id="17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697736" y="5379402"/>
            <a:ext cx="6300772" cy="59213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aseline="0">
                <a:solidFill>
                  <a:schemeClr val="bg1"/>
                </a:solidFill>
                <a:latin typeface="+mj-lt"/>
              </a:defRPr>
            </a:lvl1pPr>
            <a:lvl2pPr marL="342891" indent="0">
              <a:buNone/>
              <a:defRPr>
                <a:latin typeface="+mj-lt"/>
              </a:defRPr>
            </a:lvl2pPr>
            <a:lvl3pPr marL="685783" indent="0">
              <a:buNone/>
              <a:defRPr>
                <a:latin typeface="+mj-lt"/>
              </a:defRPr>
            </a:lvl3pPr>
            <a:lvl4pPr marL="1028674" indent="0">
              <a:buNone/>
              <a:defRPr>
                <a:latin typeface="+mj-lt"/>
              </a:defRPr>
            </a:lvl4pPr>
            <a:lvl5pPr marL="1371566" indent="0">
              <a:buNone/>
              <a:defRPr>
                <a:latin typeface="+mj-lt"/>
              </a:defRPr>
            </a:lvl5pPr>
          </a:lstStyle>
          <a:p>
            <a:pPr lvl="0"/>
            <a:r>
              <a:rPr lang="en-US" dirty="0" smtClean="0"/>
              <a:t>Click to add date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00" y="342900"/>
            <a:ext cx="3200407" cy="777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069203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491">
          <p15:clr>
            <a:srgbClr val="FBAE40"/>
          </p15:clr>
        </p15:guide>
        <p15:guide id="2" orient="horz" pos="216">
          <p15:clr>
            <a:srgbClr val="FBAE40"/>
          </p15:clr>
        </p15:guide>
        <p15:guide id="3" orient="horz" pos="3048">
          <p15:clr>
            <a:srgbClr val="FBAE40"/>
          </p15:clr>
        </p15:guide>
      </p15:sldGuideLst>
    </p:ext>
  </p:extLst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vy horizontal image bottom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3768694"/>
            <a:ext cx="12192000" cy="2286000"/>
          </a:xfrm>
          <a:prstGeom prst="rect">
            <a:avLst/>
          </a:prstGeom>
          <a:solidFill>
            <a:schemeClr val="bg2"/>
          </a:solidFill>
        </p:spPr>
        <p:txBody>
          <a:bodyPr/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2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689409" y="2009776"/>
            <a:ext cx="6451601" cy="59161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sz="3200" dirty="0" smtClean="0">
                <a:latin typeface="+mj-lt"/>
              </a:rPr>
              <a:t>Click to add title text</a:t>
            </a:r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15" hasCustomPrompt="1"/>
          </p:nvPr>
        </p:nvSpPr>
        <p:spPr>
          <a:xfrm>
            <a:off x="689409" y="2550478"/>
            <a:ext cx="6451601" cy="59213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aseline="0">
                <a:solidFill>
                  <a:schemeClr val="bg1"/>
                </a:solidFill>
                <a:latin typeface="+mj-lt"/>
              </a:defRPr>
            </a:lvl1pPr>
            <a:lvl2pPr marL="342891" indent="0">
              <a:buNone/>
              <a:defRPr>
                <a:latin typeface="+mj-lt"/>
              </a:defRPr>
            </a:lvl2pPr>
            <a:lvl3pPr marL="685783" indent="0">
              <a:buNone/>
              <a:defRPr>
                <a:latin typeface="+mj-lt"/>
              </a:defRPr>
            </a:lvl3pPr>
            <a:lvl4pPr marL="1028674" indent="0">
              <a:buNone/>
              <a:defRPr>
                <a:latin typeface="+mj-lt"/>
              </a:defRPr>
            </a:lvl4pPr>
            <a:lvl5pPr marL="1371566" indent="0">
              <a:buNone/>
              <a:defRPr>
                <a:latin typeface="+mj-lt"/>
              </a:defRPr>
            </a:lvl5pPr>
          </a:lstStyle>
          <a:p>
            <a:pPr lvl="0"/>
            <a:r>
              <a:rPr lang="en-US" dirty="0" smtClean="0"/>
              <a:t>Click to add date</a:t>
            </a:r>
          </a:p>
        </p:txBody>
      </p:sp>
      <p:sp>
        <p:nvSpPr>
          <p:cNvPr id="14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685461" y="6437376"/>
            <a:ext cx="5880472" cy="396991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endParaRPr lang="en-US" dirty="0" smtClean="0"/>
          </a:p>
          <a:p>
            <a:r>
              <a:rPr lang="en-US" dirty="0" smtClean="0"/>
              <a:t>Confidential – Internal Distribution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" y="347472"/>
            <a:ext cx="3200407" cy="777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69784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491">
          <p15:clr>
            <a:srgbClr val="FBAE40"/>
          </p15:clr>
        </p15:guide>
        <p15:guide id="2" pos="7136">
          <p15:clr>
            <a:srgbClr val="FBAE40"/>
          </p15:clr>
        </p15:guide>
        <p15:guide id="3" orient="horz" pos="216">
          <p15:clr>
            <a:srgbClr val="FBAE40"/>
          </p15:clr>
        </p15:guide>
      </p15:sldGuideLst>
    </p:ext>
  </p:extLst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-fami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5216" y="694944"/>
            <a:ext cx="5852160" cy="149047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>
                <a:latin typeface="+mj-lt"/>
              </a:defRPr>
            </a:lvl1pPr>
            <a:lvl2pPr marL="342892" indent="0">
              <a:buNone/>
              <a:defRPr/>
            </a:lvl2pPr>
            <a:lvl3pPr marL="685783" indent="0">
              <a:buNone/>
              <a:defRPr/>
            </a:lvl3pPr>
            <a:lvl4pPr marL="1028675" indent="0">
              <a:buNone/>
              <a:defRPr/>
            </a:lvl4pPr>
            <a:lvl5pPr marL="1371566" indent="0">
              <a:buNone/>
              <a:defRPr/>
            </a:lvl5pPr>
          </a:lstStyle>
          <a:p>
            <a:pPr lvl="0"/>
            <a:r>
              <a:rPr lang="en-US" dirty="0" smtClean="0"/>
              <a:t>Click to add divider page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7656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M at wor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5216" y="694944"/>
            <a:ext cx="5852160" cy="149047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>
                <a:solidFill>
                  <a:schemeClr val="bg1"/>
                </a:solidFill>
                <a:latin typeface="+mj-lt"/>
              </a:defRPr>
            </a:lvl1pPr>
            <a:lvl2pPr marL="342892" indent="0">
              <a:buNone/>
              <a:defRPr/>
            </a:lvl2pPr>
            <a:lvl3pPr marL="685783" indent="0">
              <a:buNone/>
              <a:defRPr/>
            </a:lvl3pPr>
            <a:lvl4pPr marL="1028675" indent="0">
              <a:buNone/>
              <a:defRPr/>
            </a:lvl4pPr>
            <a:lvl5pPr marL="1371566" indent="0">
              <a:buNone/>
              <a:defRPr/>
            </a:lvl5pPr>
          </a:lstStyle>
          <a:p>
            <a:pPr lvl="0"/>
            <a:r>
              <a:rPr lang="en-US" dirty="0" smtClean="0"/>
              <a:t>Click to add divider page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5879058"/>
      </p:ext>
    </p:extLst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fami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5216" y="694944"/>
            <a:ext cx="5852160" cy="149047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>
                <a:latin typeface="+mj-lt"/>
              </a:defRPr>
            </a:lvl1pPr>
            <a:lvl2pPr marL="342892" indent="0">
              <a:buNone/>
              <a:defRPr/>
            </a:lvl2pPr>
            <a:lvl3pPr marL="685783" indent="0">
              <a:buNone/>
              <a:defRPr/>
            </a:lvl3pPr>
            <a:lvl4pPr marL="1028675" indent="0">
              <a:buNone/>
              <a:defRPr/>
            </a:lvl4pPr>
            <a:lvl5pPr marL="1371566" indent="0">
              <a:buNone/>
              <a:defRPr/>
            </a:lvl5pPr>
          </a:lstStyle>
          <a:p>
            <a:pPr lvl="0"/>
            <a:r>
              <a:rPr lang="en-US" dirty="0" smtClean="0"/>
              <a:t>Click to add divider page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45797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sum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585216" y="694944"/>
            <a:ext cx="5852160" cy="149047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0" baseline="0">
                <a:solidFill>
                  <a:schemeClr val="tx2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 smtClean="0"/>
              <a:t>Click to add divider page title</a:t>
            </a:r>
            <a:endParaRPr lang="en-US" dirty="0"/>
          </a:p>
        </p:txBody>
      </p:sp>
      <p:pic>
        <p:nvPicPr>
          <p:cNvPr id="6" name="Picture 5"/>
          <p:cNvPicPr>
            <a:picLocks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3" b="5969"/>
          <a:stretch/>
        </p:blipFill>
        <p:spPr>
          <a:xfrm>
            <a:off x="8321040" y="3108960"/>
            <a:ext cx="3419856" cy="3300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6181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2B/Custom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585216" y="694944"/>
            <a:ext cx="5852160" cy="149047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0" baseline="0">
                <a:solidFill>
                  <a:schemeClr val="tx2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 smtClean="0"/>
              <a:t>Click to add divider page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768442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horizontal image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3767328"/>
            <a:ext cx="12192000" cy="2286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3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624964" y="2009776"/>
            <a:ext cx="6451601" cy="59161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sz="3200" dirty="0" smtClean="0">
                <a:latin typeface="+mj-lt"/>
              </a:rPr>
              <a:t>Click to add title text</a:t>
            </a:r>
            <a:endParaRPr lang="en-US" dirty="0"/>
          </a:p>
        </p:txBody>
      </p:sp>
      <p:sp>
        <p:nvSpPr>
          <p:cNvPr id="14" name="Text Placeholder 19"/>
          <p:cNvSpPr>
            <a:spLocks noGrp="1"/>
          </p:cNvSpPr>
          <p:nvPr>
            <p:ph type="body" sz="quarter" idx="15" hasCustomPrompt="1"/>
          </p:nvPr>
        </p:nvSpPr>
        <p:spPr>
          <a:xfrm>
            <a:off x="624964" y="2550478"/>
            <a:ext cx="6451601" cy="59213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aseline="0">
                <a:solidFill>
                  <a:schemeClr val="tx2"/>
                </a:solidFill>
                <a:latin typeface="+mj-lt"/>
              </a:defRPr>
            </a:lvl1pPr>
            <a:lvl2pPr marL="342891" indent="0">
              <a:buNone/>
              <a:defRPr>
                <a:latin typeface="+mj-lt"/>
              </a:defRPr>
            </a:lvl2pPr>
            <a:lvl3pPr marL="685783" indent="0">
              <a:buNone/>
              <a:defRPr>
                <a:latin typeface="+mj-lt"/>
              </a:defRPr>
            </a:lvl3pPr>
            <a:lvl4pPr marL="1028674" indent="0">
              <a:buNone/>
              <a:defRPr>
                <a:latin typeface="+mj-lt"/>
              </a:defRPr>
            </a:lvl4pPr>
            <a:lvl5pPr marL="1371566" indent="0">
              <a:buNone/>
              <a:defRPr>
                <a:latin typeface="+mj-lt"/>
              </a:defRPr>
            </a:lvl5pPr>
          </a:lstStyle>
          <a:p>
            <a:pPr lvl="0"/>
            <a:r>
              <a:rPr lang="en-US" dirty="0" smtClean="0"/>
              <a:t>Click to add date</a:t>
            </a:r>
          </a:p>
        </p:txBody>
      </p:sp>
      <p:sp>
        <p:nvSpPr>
          <p:cNvPr id="15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634664" y="6437376"/>
            <a:ext cx="5880472" cy="396991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endParaRPr lang="en-US" dirty="0" smtClean="0"/>
          </a:p>
          <a:p>
            <a:r>
              <a:rPr lang="en-US" dirty="0" smtClean="0"/>
              <a:t>Confidential – Internal Distribution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00" y="342900"/>
            <a:ext cx="2966630" cy="885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417555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459">
          <p15:clr>
            <a:srgbClr val="FBAE40"/>
          </p15:clr>
        </p15:guide>
        <p15:guide id="2" pos="7136">
          <p15:clr>
            <a:srgbClr val="FBAE40"/>
          </p15:clr>
        </p15:guide>
        <p15:guide id="3" orient="horz" pos="216">
          <p15:clr>
            <a:srgbClr val="FBAE40"/>
          </p15:clr>
        </p15:guide>
      </p15:sldGuideLst>
    </p:ext>
  </p:extLst>
</p:sldLayout>
</file>

<file path=ppt/slideLayouts/slideLayout2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navy layout with foote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smtClean="0"/>
              <a:t>Widescreen Sized PowerPoint Template | Date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F5FD50D-5643-4FEC-BEB9-9D551C65472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59" t="20934" r="74373"/>
          <a:stretch/>
        </p:blipFill>
        <p:spPr>
          <a:xfrm>
            <a:off x="460834" y="6147183"/>
            <a:ext cx="585715" cy="557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9306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hite layout with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smtClean="0"/>
              <a:t>Widescreen Sized PowerPoint Template | Date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F5FD50D-5643-4FEC-BEB9-9D551C65472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196" y="6042320"/>
            <a:ext cx="861928" cy="861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948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s &amp;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559539" y="801790"/>
            <a:ext cx="11073383" cy="608099"/>
          </a:xfrm>
          <a:prstGeom prst="rect">
            <a:avLst/>
          </a:prstGeom>
        </p:spPr>
        <p:txBody>
          <a:bodyPr lIns="0"/>
          <a:lstStyle>
            <a:lvl1pPr marL="0" indent="0">
              <a:spcBef>
                <a:spcPts val="0"/>
              </a:spcBef>
              <a:buNone/>
              <a:defRPr sz="1200"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 smtClean="0"/>
              <a:t>Use our sample charts and tables as guides for creating your own. Remember to use minimal lines, labels and colors when possible. We try to keep them simple and easy-to-digest.</a:t>
            </a:r>
            <a:endParaRPr lang="en-US" dirty="0"/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4"/>
          </p:nvPr>
        </p:nvSpPr>
        <p:spPr>
          <a:xfrm>
            <a:off x="552451" y="1657632"/>
            <a:ext cx="11080749" cy="4328832"/>
          </a:xfrm>
          <a:prstGeom prst="rect">
            <a:avLst/>
          </a:prstGeom>
        </p:spPr>
        <p:txBody>
          <a:bodyPr/>
          <a:lstStyle>
            <a:lvl1pPr>
              <a:defRPr sz="2100">
                <a:latin typeface="Georgia" panose="02040502050405020303" pitchFamily="18" charset="0"/>
              </a:defRPr>
            </a:lvl1pPr>
          </a:lstStyle>
          <a:p>
            <a:r>
              <a:rPr lang="en-US" smtClean="0"/>
              <a:t>Click icon to add chart</a:t>
            </a:r>
            <a:endParaRPr lang="en-US" dirty="0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557982" y="254139"/>
            <a:ext cx="11062085" cy="426032"/>
          </a:xfrm>
          <a:prstGeom prst="rect">
            <a:avLst/>
          </a:prstGeom>
        </p:spPr>
        <p:txBody>
          <a:bodyPr lIns="0" t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tx2"/>
                </a:solidFill>
                <a:latin typeface="Georgia" panose="02040502050405020303" pitchFamily="18" charset="0"/>
              </a:defRPr>
            </a:lvl1pPr>
            <a:lvl2pPr>
              <a:defRPr>
                <a:latin typeface="Georgia" panose="02040502050405020303" pitchFamily="18" charset="0"/>
              </a:defRPr>
            </a:lvl2pPr>
            <a:lvl3pPr>
              <a:defRPr>
                <a:latin typeface="Georgia" panose="02040502050405020303" pitchFamily="18" charset="0"/>
              </a:defRPr>
            </a:lvl3pPr>
            <a:lvl4pPr>
              <a:defRPr>
                <a:latin typeface="Georgia" panose="02040502050405020303" pitchFamily="18" charset="0"/>
              </a:defRPr>
            </a:lvl4pPr>
            <a:lvl5pPr>
              <a:defRPr>
                <a:latin typeface="Georgia" panose="02040502050405020303" pitchFamily="18" charset="0"/>
              </a:defRPr>
            </a:lvl5pPr>
          </a:lstStyle>
          <a:p>
            <a:pPr lvl="0"/>
            <a:r>
              <a:rPr lang="en-US" dirty="0" smtClean="0"/>
              <a:t>Click to add table/chart title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l"/>
            <a:r>
              <a:rPr lang="en-US" smtClean="0"/>
              <a:t>Widescreen Sized PowerPoint Template | Date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F5FD50D-5643-4FEC-BEB9-9D551C65472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77465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vy with gray symb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564954" y="6432728"/>
            <a:ext cx="5880472" cy="396991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endParaRPr lang="en-US" dirty="0" smtClean="0"/>
          </a:p>
          <a:p>
            <a:r>
              <a:rPr lang="en-US" dirty="0" smtClean="0"/>
              <a:t>Confidential – Internal Distribution</a:t>
            </a:r>
            <a:endParaRPr lang="en-US" dirty="0"/>
          </a:p>
        </p:txBody>
      </p:sp>
      <p:sp>
        <p:nvSpPr>
          <p:cNvPr id="11" name="Text Placeholder 14"/>
          <p:cNvSpPr>
            <a:spLocks noGrp="1"/>
          </p:cNvSpPr>
          <p:nvPr>
            <p:ph type="body" sz="quarter" idx="12" hasCustomPrompt="1"/>
          </p:nvPr>
        </p:nvSpPr>
        <p:spPr>
          <a:xfrm>
            <a:off x="548046" y="809627"/>
            <a:ext cx="6451601" cy="59161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sz="3200" dirty="0" smtClean="0">
                <a:latin typeface="+mj-lt"/>
              </a:rPr>
              <a:t>Click to add title text</a:t>
            </a:r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548046" y="1350328"/>
            <a:ext cx="6451601" cy="59213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aseline="0">
                <a:solidFill>
                  <a:schemeClr val="bg1"/>
                </a:solidFill>
                <a:latin typeface="+mj-lt"/>
              </a:defRPr>
            </a:lvl1pPr>
            <a:lvl2pPr marL="342891" indent="0">
              <a:buNone/>
              <a:defRPr>
                <a:latin typeface="+mj-lt"/>
              </a:defRPr>
            </a:lvl2pPr>
            <a:lvl3pPr marL="685783" indent="0">
              <a:buNone/>
              <a:defRPr>
                <a:latin typeface="+mj-lt"/>
              </a:defRPr>
            </a:lvl3pPr>
            <a:lvl4pPr marL="1028674" indent="0">
              <a:buNone/>
              <a:defRPr>
                <a:latin typeface="+mj-lt"/>
              </a:defRPr>
            </a:lvl4pPr>
            <a:lvl5pPr marL="1371566" indent="0">
              <a:buNone/>
              <a:defRPr>
                <a:latin typeface="+mj-lt"/>
              </a:defRPr>
            </a:lvl5pPr>
          </a:lstStyle>
          <a:p>
            <a:pPr lvl="0"/>
            <a:r>
              <a:rPr lang="en-US" dirty="0" smtClean="0"/>
              <a:t>Click to add date</a:t>
            </a:r>
          </a:p>
        </p:txBody>
      </p:sp>
      <p:pic>
        <p:nvPicPr>
          <p:cNvPr id="5" name="Picture 4"/>
          <p:cNvPicPr>
            <a:picLocks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3" b="5969"/>
          <a:stretch/>
        </p:blipFill>
        <p:spPr>
          <a:xfrm>
            <a:off x="8321040" y="3108960"/>
            <a:ext cx="3419856" cy="3300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109096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408">
          <p15:clr>
            <a:srgbClr val="FBAE40"/>
          </p15:clr>
        </p15:guide>
        <p15:guide id="2" orient="horz" pos="3048">
          <p15:clr>
            <a:srgbClr val="FBAE40"/>
          </p15:clr>
        </p15:guide>
        <p15:guide id="3" orient="horz" pos="216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with navy symb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564954" y="6432728"/>
            <a:ext cx="5880472" cy="396991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endParaRPr lang="en-US" dirty="0" smtClean="0"/>
          </a:p>
          <a:p>
            <a:r>
              <a:rPr lang="en-US" dirty="0" smtClean="0"/>
              <a:t>Confidential – Internal Distribution</a:t>
            </a:r>
            <a:endParaRPr lang="en-US" dirty="0"/>
          </a:p>
        </p:txBody>
      </p:sp>
      <p:sp>
        <p:nvSpPr>
          <p:cNvPr id="11" name="Text Placeholder 14"/>
          <p:cNvSpPr>
            <a:spLocks noGrp="1"/>
          </p:cNvSpPr>
          <p:nvPr>
            <p:ph type="body" sz="quarter" idx="12" hasCustomPrompt="1"/>
          </p:nvPr>
        </p:nvSpPr>
        <p:spPr>
          <a:xfrm>
            <a:off x="548046" y="809627"/>
            <a:ext cx="6451601" cy="59161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sz="3200" dirty="0" smtClean="0">
                <a:latin typeface="+mj-lt"/>
              </a:rPr>
              <a:t>Click to add title text</a:t>
            </a:r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548046" y="1350328"/>
            <a:ext cx="6451601" cy="59213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aseline="0">
                <a:solidFill>
                  <a:schemeClr val="tx2"/>
                </a:solidFill>
                <a:latin typeface="+mj-lt"/>
              </a:defRPr>
            </a:lvl1pPr>
            <a:lvl2pPr marL="342891" indent="0">
              <a:buNone/>
              <a:defRPr>
                <a:latin typeface="+mj-lt"/>
              </a:defRPr>
            </a:lvl2pPr>
            <a:lvl3pPr marL="685783" indent="0">
              <a:buNone/>
              <a:defRPr>
                <a:latin typeface="+mj-lt"/>
              </a:defRPr>
            </a:lvl3pPr>
            <a:lvl4pPr marL="1028674" indent="0">
              <a:buNone/>
              <a:defRPr>
                <a:latin typeface="+mj-lt"/>
              </a:defRPr>
            </a:lvl4pPr>
            <a:lvl5pPr marL="1371566" indent="0">
              <a:buNone/>
              <a:defRPr>
                <a:latin typeface="+mj-lt"/>
              </a:defRPr>
            </a:lvl5pPr>
          </a:lstStyle>
          <a:p>
            <a:pPr lvl="0"/>
            <a:r>
              <a:rPr lang="en-US" dirty="0" smtClean="0"/>
              <a:t>Click to add date</a:t>
            </a:r>
          </a:p>
        </p:txBody>
      </p:sp>
      <p:pic>
        <p:nvPicPr>
          <p:cNvPr id="6" name="Picture 5"/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6280" y="3124200"/>
            <a:ext cx="3419856" cy="3300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294550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408">
          <p15:clr>
            <a:srgbClr val="FBAE40"/>
          </p15:clr>
        </p15:guide>
        <p15:guide id="2" orient="horz" pos="3048">
          <p15:clr>
            <a:srgbClr val="FBAE40"/>
          </p15:clr>
        </p15:guide>
        <p15:guide id="3" orient="horz" pos="216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vy with gray symb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585216" y="694944"/>
            <a:ext cx="5852160" cy="149047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  <a:latin typeface="+mj-lt"/>
              </a:defRPr>
            </a:lvl2pPr>
            <a:lvl3pPr>
              <a:defRPr>
                <a:solidFill>
                  <a:schemeClr val="bg1"/>
                </a:solidFill>
                <a:latin typeface="+mj-lt"/>
              </a:defRPr>
            </a:lvl3pPr>
            <a:lvl4pPr>
              <a:defRPr>
                <a:solidFill>
                  <a:schemeClr val="bg1"/>
                </a:solidFill>
                <a:latin typeface="+mj-lt"/>
              </a:defRPr>
            </a:lvl4pPr>
            <a:lvl5pPr>
              <a:defRPr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Click to add divider page title</a:t>
            </a:r>
            <a:endParaRPr lang="en-US" dirty="0"/>
          </a:p>
        </p:txBody>
      </p:sp>
      <p:pic>
        <p:nvPicPr>
          <p:cNvPr id="6" name="Picture 5"/>
          <p:cNvPicPr>
            <a:picLocks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" r="6036" b="5747"/>
          <a:stretch/>
        </p:blipFill>
        <p:spPr>
          <a:xfrm>
            <a:off x="8321040" y="3108960"/>
            <a:ext cx="3419856" cy="3300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4734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vy vertical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7329545" y="0"/>
            <a:ext cx="4862456" cy="6858000"/>
          </a:xfrm>
          <a:prstGeom prst="rect">
            <a:avLst/>
          </a:prstGeom>
          <a:solidFill>
            <a:schemeClr val="bg2"/>
          </a:solidFill>
        </p:spPr>
        <p:txBody>
          <a:bodyPr/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5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676995" y="6437376"/>
            <a:ext cx="5880472" cy="396991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endParaRPr lang="en-US" dirty="0" smtClean="0"/>
          </a:p>
          <a:p>
            <a:r>
              <a:rPr lang="en-US" dirty="0" smtClean="0"/>
              <a:t>Confidential – Internal Distribution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2" hasCustomPrompt="1"/>
          </p:nvPr>
        </p:nvSpPr>
        <p:spPr>
          <a:xfrm>
            <a:off x="697736" y="4838702"/>
            <a:ext cx="6300772" cy="59161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sz="3200" dirty="0" smtClean="0">
                <a:latin typeface="+mj-lt"/>
              </a:rPr>
              <a:t>Click to add title text</a:t>
            </a:r>
            <a:endParaRPr lang="en-US" dirty="0"/>
          </a:p>
        </p:txBody>
      </p:sp>
      <p:sp>
        <p:nvSpPr>
          <p:cNvPr id="17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697736" y="5379402"/>
            <a:ext cx="6300772" cy="59213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aseline="0">
                <a:solidFill>
                  <a:schemeClr val="bg1"/>
                </a:solidFill>
                <a:latin typeface="+mj-lt"/>
              </a:defRPr>
            </a:lvl1pPr>
            <a:lvl2pPr marL="342891" indent="0">
              <a:buNone/>
              <a:defRPr>
                <a:latin typeface="+mj-lt"/>
              </a:defRPr>
            </a:lvl2pPr>
            <a:lvl3pPr marL="685783" indent="0">
              <a:buNone/>
              <a:defRPr>
                <a:latin typeface="+mj-lt"/>
              </a:defRPr>
            </a:lvl3pPr>
            <a:lvl4pPr marL="1028674" indent="0">
              <a:buNone/>
              <a:defRPr>
                <a:latin typeface="+mj-lt"/>
              </a:defRPr>
            </a:lvl4pPr>
            <a:lvl5pPr marL="1371566" indent="0">
              <a:buNone/>
              <a:defRPr>
                <a:latin typeface="+mj-lt"/>
              </a:defRPr>
            </a:lvl5pPr>
          </a:lstStyle>
          <a:p>
            <a:pPr lvl="0"/>
            <a:r>
              <a:rPr lang="en-US" dirty="0" smtClean="0"/>
              <a:t>Click to add date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00" y="342900"/>
            <a:ext cx="3200407" cy="777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72933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491">
          <p15:clr>
            <a:srgbClr val="FBAE40"/>
          </p15:clr>
        </p15:guide>
        <p15:guide id="2" orient="horz" pos="216">
          <p15:clr>
            <a:srgbClr val="FBAE40"/>
          </p15:clr>
        </p15:guide>
        <p15:guide id="3" orient="horz" pos="3048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vy horizontal image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3768694"/>
            <a:ext cx="12192000" cy="2286000"/>
          </a:xfrm>
          <a:prstGeom prst="rect">
            <a:avLst/>
          </a:prstGeom>
          <a:solidFill>
            <a:schemeClr val="bg2"/>
          </a:solidFill>
        </p:spPr>
        <p:txBody>
          <a:bodyPr/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2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689409" y="2009776"/>
            <a:ext cx="6451601" cy="59161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sz="3200" dirty="0" smtClean="0">
                <a:latin typeface="+mj-lt"/>
              </a:rPr>
              <a:t>Click to add title text</a:t>
            </a:r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15" hasCustomPrompt="1"/>
          </p:nvPr>
        </p:nvSpPr>
        <p:spPr>
          <a:xfrm>
            <a:off x="689409" y="2550478"/>
            <a:ext cx="6451601" cy="59213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aseline="0">
                <a:solidFill>
                  <a:schemeClr val="bg1"/>
                </a:solidFill>
                <a:latin typeface="+mj-lt"/>
              </a:defRPr>
            </a:lvl1pPr>
            <a:lvl2pPr marL="342891" indent="0">
              <a:buNone/>
              <a:defRPr>
                <a:latin typeface="+mj-lt"/>
              </a:defRPr>
            </a:lvl2pPr>
            <a:lvl3pPr marL="685783" indent="0">
              <a:buNone/>
              <a:defRPr>
                <a:latin typeface="+mj-lt"/>
              </a:defRPr>
            </a:lvl3pPr>
            <a:lvl4pPr marL="1028674" indent="0">
              <a:buNone/>
              <a:defRPr>
                <a:latin typeface="+mj-lt"/>
              </a:defRPr>
            </a:lvl4pPr>
            <a:lvl5pPr marL="1371566" indent="0">
              <a:buNone/>
              <a:defRPr>
                <a:latin typeface="+mj-lt"/>
              </a:defRPr>
            </a:lvl5pPr>
          </a:lstStyle>
          <a:p>
            <a:pPr lvl="0"/>
            <a:r>
              <a:rPr lang="en-US" dirty="0" smtClean="0"/>
              <a:t>Click to add date</a:t>
            </a:r>
          </a:p>
        </p:txBody>
      </p:sp>
      <p:sp>
        <p:nvSpPr>
          <p:cNvPr id="14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685461" y="6437376"/>
            <a:ext cx="5880472" cy="396991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endParaRPr lang="en-US" dirty="0" smtClean="0"/>
          </a:p>
          <a:p>
            <a:r>
              <a:rPr lang="en-US" dirty="0" smtClean="0"/>
              <a:t>Confidential – Internal Distribution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" y="347472"/>
            <a:ext cx="3200407" cy="777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002839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491">
          <p15:clr>
            <a:srgbClr val="FBAE40"/>
          </p15:clr>
        </p15:guide>
        <p15:guide id="2" pos="7136">
          <p15:clr>
            <a:srgbClr val="FBAE40"/>
          </p15:clr>
        </p15:guide>
        <p15:guide id="3" orient="horz" pos="216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-fami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5216" y="694944"/>
            <a:ext cx="5852160" cy="149047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>
                <a:latin typeface="+mj-lt"/>
              </a:defRPr>
            </a:lvl1pPr>
            <a:lvl2pPr marL="342892" indent="0">
              <a:buNone/>
              <a:defRPr/>
            </a:lvl2pPr>
            <a:lvl3pPr marL="685783" indent="0">
              <a:buNone/>
              <a:defRPr/>
            </a:lvl3pPr>
            <a:lvl4pPr marL="1028675" indent="0">
              <a:buNone/>
              <a:defRPr/>
            </a:lvl4pPr>
            <a:lvl5pPr marL="1371566" indent="0">
              <a:buNone/>
              <a:defRPr/>
            </a:lvl5pPr>
          </a:lstStyle>
          <a:p>
            <a:pPr lvl="0"/>
            <a:r>
              <a:rPr lang="en-US" dirty="0" smtClean="0"/>
              <a:t>Click to add divider page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97621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M at wo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5216" y="694944"/>
            <a:ext cx="5852160" cy="149047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>
                <a:solidFill>
                  <a:schemeClr val="bg1"/>
                </a:solidFill>
                <a:latin typeface="+mj-lt"/>
              </a:defRPr>
            </a:lvl1pPr>
            <a:lvl2pPr marL="342892" indent="0">
              <a:buNone/>
              <a:defRPr/>
            </a:lvl2pPr>
            <a:lvl3pPr marL="685783" indent="0">
              <a:buNone/>
              <a:defRPr/>
            </a:lvl3pPr>
            <a:lvl4pPr marL="1028675" indent="0">
              <a:buNone/>
              <a:defRPr/>
            </a:lvl4pPr>
            <a:lvl5pPr marL="1371566" indent="0">
              <a:buNone/>
              <a:defRPr/>
            </a:lvl5pPr>
          </a:lstStyle>
          <a:p>
            <a:pPr lvl="0"/>
            <a:r>
              <a:rPr lang="en-US" dirty="0" smtClean="0"/>
              <a:t>Click to add divider page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252385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fami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5216" y="694944"/>
            <a:ext cx="5852160" cy="149047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>
                <a:latin typeface="+mj-lt"/>
              </a:defRPr>
            </a:lvl1pPr>
            <a:lvl2pPr marL="342892" indent="0">
              <a:buNone/>
              <a:defRPr/>
            </a:lvl2pPr>
            <a:lvl3pPr marL="685783" indent="0">
              <a:buNone/>
              <a:defRPr/>
            </a:lvl3pPr>
            <a:lvl4pPr marL="1028675" indent="0">
              <a:buNone/>
              <a:defRPr/>
            </a:lvl4pPr>
            <a:lvl5pPr marL="1371566" indent="0">
              <a:buNone/>
              <a:defRPr/>
            </a:lvl5pPr>
          </a:lstStyle>
          <a:p>
            <a:pPr lvl="0"/>
            <a:r>
              <a:rPr lang="en-US" dirty="0" smtClean="0"/>
              <a:t>Click to add divider page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67908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sum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585216" y="694944"/>
            <a:ext cx="5852160" cy="149047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0" baseline="0">
                <a:solidFill>
                  <a:schemeClr val="tx2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 smtClean="0"/>
              <a:t>Click to add divider page title</a:t>
            </a:r>
            <a:endParaRPr lang="en-US" dirty="0"/>
          </a:p>
        </p:txBody>
      </p:sp>
      <p:pic>
        <p:nvPicPr>
          <p:cNvPr id="6" name="Picture 5"/>
          <p:cNvPicPr>
            <a:picLocks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3" b="5969"/>
          <a:stretch/>
        </p:blipFill>
        <p:spPr>
          <a:xfrm>
            <a:off x="8321040" y="3108960"/>
            <a:ext cx="3419856" cy="3300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9197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2B/Custom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585216" y="694944"/>
            <a:ext cx="5852160" cy="149047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0" baseline="0">
                <a:solidFill>
                  <a:schemeClr val="tx2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 smtClean="0"/>
              <a:t>Click to add divider page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147961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navy layout with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smtClean="0"/>
              <a:t>Widescreen Sized PowerPoint Template | Date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F5FD50D-5643-4FEC-BEB9-9D551C65472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59" t="20934" r="74373"/>
          <a:stretch/>
        </p:blipFill>
        <p:spPr>
          <a:xfrm>
            <a:off x="460834" y="6147183"/>
            <a:ext cx="585715" cy="557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4682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hite layout with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smtClean="0"/>
              <a:t>Widescreen Sized PowerPoint Template | Date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F5FD50D-5643-4FEC-BEB9-9D551C65472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196" y="6042320"/>
            <a:ext cx="861928" cy="861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8997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s &amp;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559539" y="801790"/>
            <a:ext cx="11073383" cy="608099"/>
          </a:xfrm>
          <a:prstGeom prst="rect">
            <a:avLst/>
          </a:prstGeom>
        </p:spPr>
        <p:txBody>
          <a:bodyPr lIns="0"/>
          <a:lstStyle>
            <a:lvl1pPr marL="0" indent="0">
              <a:spcBef>
                <a:spcPts val="0"/>
              </a:spcBef>
              <a:buNone/>
              <a:defRPr sz="1200"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 smtClean="0"/>
              <a:t>Use our sample charts and tables as guides for creating your own. Remember to use minimal lines, labels and colors when possible. We try to keep them simple and easy-to-digest.</a:t>
            </a:r>
            <a:endParaRPr lang="en-US" dirty="0"/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4"/>
          </p:nvPr>
        </p:nvSpPr>
        <p:spPr>
          <a:xfrm>
            <a:off x="552451" y="1657632"/>
            <a:ext cx="11080749" cy="4328832"/>
          </a:xfrm>
          <a:prstGeom prst="rect">
            <a:avLst/>
          </a:prstGeom>
        </p:spPr>
        <p:txBody>
          <a:bodyPr/>
          <a:lstStyle>
            <a:lvl1pPr>
              <a:defRPr sz="2100">
                <a:latin typeface="Georgia" panose="02040502050405020303" pitchFamily="18" charset="0"/>
              </a:defRPr>
            </a:lvl1pPr>
          </a:lstStyle>
          <a:p>
            <a:r>
              <a:rPr lang="en-US" smtClean="0"/>
              <a:t>Click icon to add chart</a:t>
            </a:r>
            <a:endParaRPr lang="en-US" dirty="0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557982" y="254139"/>
            <a:ext cx="11062085" cy="426032"/>
          </a:xfrm>
          <a:prstGeom prst="rect">
            <a:avLst/>
          </a:prstGeom>
        </p:spPr>
        <p:txBody>
          <a:bodyPr lIns="0" t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tx2"/>
                </a:solidFill>
                <a:latin typeface="Georgia" panose="02040502050405020303" pitchFamily="18" charset="0"/>
              </a:defRPr>
            </a:lvl1pPr>
            <a:lvl2pPr>
              <a:defRPr>
                <a:latin typeface="Georgia" panose="02040502050405020303" pitchFamily="18" charset="0"/>
              </a:defRPr>
            </a:lvl2pPr>
            <a:lvl3pPr>
              <a:defRPr>
                <a:latin typeface="Georgia" panose="02040502050405020303" pitchFamily="18" charset="0"/>
              </a:defRPr>
            </a:lvl3pPr>
            <a:lvl4pPr>
              <a:defRPr>
                <a:latin typeface="Georgia" panose="02040502050405020303" pitchFamily="18" charset="0"/>
              </a:defRPr>
            </a:lvl4pPr>
            <a:lvl5pPr>
              <a:defRPr>
                <a:latin typeface="Georgia" panose="02040502050405020303" pitchFamily="18" charset="0"/>
              </a:defRPr>
            </a:lvl5pPr>
          </a:lstStyle>
          <a:p>
            <a:pPr lvl="0"/>
            <a:r>
              <a:rPr lang="en-US" dirty="0" smtClean="0"/>
              <a:t>Click to add table/chart title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l"/>
            <a:r>
              <a:rPr lang="en-US" smtClean="0"/>
              <a:t>Widescreen Sized PowerPoint Template | Date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F5FD50D-5643-4FEC-BEB9-9D551C65472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37998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C6E9D42-1D0C-4C22-8FF2-4160AB64801F}" type="datetimeFigureOut">
              <a:rPr lang="en-US" smtClean="0"/>
              <a:t>3/31/2019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CEC718A-CF43-4230-B7CB-FB8F0EF9F7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9365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/>
          <a:lstStyle/>
          <a:p>
            <a:fld id="{0C6E9D42-1D0C-4C22-8FF2-4160AB64801F}" type="datetimeFigureOut">
              <a:rPr lang="en-US" smtClean="0"/>
              <a:t>3/31/2019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EC718A-CF43-4230-B7CB-FB8F0EF9F7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88211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title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508004" y="1581675"/>
            <a:ext cx="11153289" cy="4425935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508000" y="779464"/>
            <a:ext cx="11176000" cy="47137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 smtClean="0"/>
              <a:t>Enter subhead here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smtClean="0"/>
              <a:t>Introduction to TDD | Fannie Mae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7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F5FD50D-5643-4FEC-BEB9-9D551C65472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49673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/>
          <a:lstStyle/>
          <a:p>
            <a:fld id="{0C6E9D42-1D0C-4C22-8FF2-4160AB64801F}" type="datetimeFigureOut">
              <a:rPr lang="en-US" smtClean="0"/>
              <a:t>3/31/2019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EC718A-CF43-4230-B7CB-FB8F0EF9F7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75861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508004" y="987552"/>
            <a:ext cx="11153289" cy="5020056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smtClean="0"/>
              <a:t>Introduction to TDD | Fannie Mae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F5FD50D-5643-4FEC-BEB9-9D551C65472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23523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508001" y="987552"/>
            <a:ext cx="11153289" cy="5020056"/>
          </a:xfr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algn="l"/>
            <a:r>
              <a:rPr lang="en-US" smtClean="0"/>
              <a:t>Introduction to TDD | Fannie Mae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DF5FD50D-5643-4FEC-BEB9-9D551C65472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91123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title s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508001" y="1581674"/>
            <a:ext cx="11153289" cy="4425935"/>
          </a:xfr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508000" y="779463"/>
            <a:ext cx="11176000" cy="471378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 smtClean="0"/>
              <a:t>Enter subhead here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l"/>
            <a:r>
              <a:rPr lang="en-US" smtClean="0"/>
              <a:t>Widescreen Sized PowerPoint Template | Date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DF5FD50D-5643-4FEC-BEB9-9D551C65472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4644739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dt="0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508000" y="201168"/>
            <a:ext cx="11176000" cy="603504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508001" y="987552"/>
            <a:ext cx="5435600" cy="5133549"/>
          </a:xfr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5"/>
          </p:nvPr>
        </p:nvSpPr>
        <p:spPr>
          <a:xfrm>
            <a:off x="6248400" y="987552"/>
            <a:ext cx="5441576" cy="5133548"/>
          </a:xfr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l"/>
            <a:r>
              <a:rPr lang="en-US" smtClean="0"/>
              <a:t>Widescreen Sized PowerPoint Template | Date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DF5FD50D-5643-4FEC-BEB9-9D551C65472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1416155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dt="0"/>
  <p:extLst mod="1">
    <p:ext uri="{DCECCB84-F9BA-43D5-87BE-67443E8EF086}">
      <p15:sldGuideLst xmlns:p15="http://schemas.microsoft.com/office/powerpoint/2012/main"/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508001" y="2613433"/>
            <a:ext cx="3371851" cy="292735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 smtClean="0"/>
              <a:t>Type some body text here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4410075" y="2629273"/>
            <a:ext cx="3371851" cy="2927350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dirty="0" smtClean="0"/>
              <a:t>Type some body text here</a:t>
            </a:r>
            <a:endParaRPr 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8312149" y="2640667"/>
            <a:ext cx="3371851" cy="292735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 smtClean="0"/>
              <a:t>Type some body text here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5" hasCustomPrompt="1"/>
          </p:nvPr>
        </p:nvSpPr>
        <p:spPr>
          <a:xfrm>
            <a:off x="508000" y="2033589"/>
            <a:ext cx="3371851" cy="376237"/>
          </a:xfr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 smtClean="0"/>
              <a:t>Type a title</a:t>
            </a:r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4410075" y="2033588"/>
            <a:ext cx="3371851" cy="376237"/>
          </a:xfr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 smtClean="0"/>
              <a:t>Type a title</a:t>
            </a:r>
            <a:endParaRPr lang="en-US" dirty="0"/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8289439" y="2033699"/>
            <a:ext cx="3371851" cy="376237"/>
          </a:xfr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 smtClean="0"/>
              <a:t>Type a title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pPr algn="l"/>
            <a:r>
              <a:rPr lang="en-US" smtClean="0"/>
              <a:t>Widescreen Sized PowerPoint Template | Date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DF5FD50D-5643-4FEC-BEB9-9D551C65472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6148619"/>
      </p:ext>
    </p:extLst>
  </p:cSld>
  <p:clrMapOvr>
    <a:masterClrMapping/>
  </p:clrMapOvr>
  <p:hf hdr="0" dt="0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left vert side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41715" y="897382"/>
            <a:ext cx="5436196" cy="6030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11"/>
          <p:cNvSpPr>
            <a:spLocks noGrp="1"/>
          </p:cNvSpPr>
          <p:nvPr>
            <p:ph type="body" sz="quarter" idx="22" hasCustomPrompt="1"/>
          </p:nvPr>
        </p:nvSpPr>
        <p:spPr>
          <a:xfrm>
            <a:off x="6219003" y="1719860"/>
            <a:ext cx="5458908" cy="592138"/>
          </a:xfrm>
        </p:spPr>
        <p:txBody>
          <a:bodyPr/>
          <a:lstStyle>
            <a:lvl1pPr>
              <a:defRPr baseline="0">
                <a:latin typeface="+mj-lt"/>
              </a:defRPr>
            </a:lvl1pPr>
          </a:lstStyle>
          <a:p>
            <a:pPr lvl="0"/>
            <a:r>
              <a:rPr lang="en-US" dirty="0" smtClean="0"/>
              <a:t>Enter subhead here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23"/>
          </p:nvPr>
        </p:nvSpPr>
        <p:spPr>
          <a:xfrm>
            <a:off x="6219003" y="2531415"/>
            <a:ext cx="5458908" cy="3422885"/>
          </a:xfr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24"/>
          </p:nvPr>
        </p:nvSpPr>
        <p:spPr>
          <a:xfrm>
            <a:off x="0" y="1"/>
            <a:ext cx="6096000" cy="2705871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25"/>
          </p:nvPr>
        </p:nvSpPr>
        <p:spPr>
          <a:xfrm>
            <a:off x="3048000" y="2795589"/>
            <a:ext cx="3048000" cy="3158710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1" name="Picture Placeholder 9"/>
          <p:cNvSpPr>
            <a:spLocks noGrp="1"/>
          </p:cNvSpPr>
          <p:nvPr>
            <p:ph type="pic" sz="quarter" idx="26"/>
          </p:nvPr>
        </p:nvSpPr>
        <p:spPr>
          <a:xfrm>
            <a:off x="0" y="2795589"/>
            <a:ext cx="3048000" cy="3158710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27"/>
          </p:nvPr>
        </p:nvSpPr>
        <p:spPr/>
        <p:txBody>
          <a:bodyPr/>
          <a:lstStyle/>
          <a:p>
            <a:pPr algn="l"/>
            <a:r>
              <a:rPr lang="en-US" smtClean="0"/>
              <a:t>Widescreen Sized PowerPoint Template | Date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DF5FD50D-5643-4FEC-BEB9-9D551C65472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0644288"/>
      </p:ext>
    </p:extLst>
  </p:cSld>
  <p:clrMapOvr>
    <a:masterClrMapping/>
  </p:clrMapOvr>
  <p:hf hdr="0" dt="0"/>
  <p:extLst mod="1"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image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0" y="740664"/>
            <a:ext cx="11176000" cy="102412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0" y="2194560"/>
            <a:ext cx="3645408" cy="3310128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7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9144000" y="2197248"/>
            <a:ext cx="3048000" cy="3307440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3803904" y="2194560"/>
            <a:ext cx="5157216" cy="3291840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l"/>
            <a:r>
              <a:rPr lang="en-US" smtClean="0"/>
              <a:t>Widescreen Sized PowerPoint Template | Date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F5FD50D-5643-4FEC-BEB9-9D551C65472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7015760"/>
      </p:ext>
    </p:extLst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title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508004" y="1581675"/>
            <a:ext cx="11153289" cy="4425935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508000" y="779464"/>
            <a:ext cx="11176000" cy="47137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 smtClean="0"/>
              <a:t>Enter subhead here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smtClean="0"/>
              <a:t>Introduction to TDD | Fannie Mae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7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F5FD50D-5643-4FEC-BEB9-9D551C65472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85837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left short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975360" y="996696"/>
            <a:ext cx="4315968" cy="4553712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5742432" y="1947672"/>
            <a:ext cx="5486400" cy="1024128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dirty="0" smtClean="0"/>
              <a:t>Enter some title text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5742432" y="3134779"/>
            <a:ext cx="5486400" cy="132588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 smtClean="0"/>
              <a:t>Enter some body text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l"/>
            <a:r>
              <a:rPr lang="en-US" smtClean="0"/>
              <a:t>Widescreen Sized PowerPoint Template | Date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F5FD50D-5643-4FEC-BEB9-9D551C65472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3237365"/>
      </p:ext>
    </p:extLst>
  </p:cSld>
  <p:clrMapOvr>
    <a:masterClrMapping/>
  </p:clrMapOvr>
  <p:hf hdr="0" dt="0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ext step - picture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4044" y="201169"/>
            <a:ext cx="5787888" cy="603063"/>
          </a:xfrm>
        </p:spPr>
        <p:txBody>
          <a:bodyPr>
            <a:no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smtClean="0"/>
              <a:t>Widescreen Sized PowerPoint Template | 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F5FD50D-5643-4FEC-BEB9-9D551C65472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508000" y="1468438"/>
            <a:ext cx="5347368" cy="3910012"/>
          </a:xfrm>
        </p:spPr>
        <p:txBody>
          <a:bodyPr/>
          <a:lstStyle>
            <a:lvl1pPr marL="349250" indent="-349250">
              <a:buFont typeface="+mj-lt"/>
              <a:buAutoNum type="arabicPeriod"/>
              <a:defRPr/>
            </a:lvl1pPr>
          </a:lstStyle>
          <a:p>
            <a:pPr lvl="0"/>
            <a:r>
              <a:rPr lang="en-US" dirty="0" smtClean="0"/>
              <a:t>Click to add step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3"/>
          </p:nvPr>
        </p:nvSpPr>
        <p:spPr>
          <a:xfrm>
            <a:off x="6448928" y="1"/>
            <a:ext cx="5743073" cy="6858000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131371"/>
      </p:ext>
    </p:extLst>
  </p:cSld>
  <p:clrMapOvr>
    <a:masterClrMapping/>
  </p:clrMapOvr>
  <p:hf hdr="0" dt="0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orizontal picture with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smtClean="0"/>
              <a:t>Widescreen Sized PowerPoint Template | 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F5FD50D-5643-4FEC-BEB9-9D551C65472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-14175" y="1048"/>
            <a:ext cx="6199076" cy="324151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grpSp>
        <p:nvGrpSpPr>
          <p:cNvPr id="11" name="Group 10"/>
          <p:cNvGrpSpPr/>
          <p:nvPr/>
        </p:nvGrpSpPr>
        <p:grpSpPr>
          <a:xfrm>
            <a:off x="1952968" y="3741229"/>
            <a:ext cx="986169" cy="843945"/>
            <a:chOff x="1310105" y="4105003"/>
            <a:chExt cx="739627" cy="843945"/>
          </a:xfrm>
        </p:grpSpPr>
        <p:sp>
          <p:nvSpPr>
            <p:cNvPr id="12" name="Rectangle 18"/>
            <p:cNvSpPr/>
            <p:nvPr/>
          </p:nvSpPr>
          <p:spPr>
            <a:xfrm>
              <a:off x="1399427" y="4105003"/>
              <a:ext cx="614231" cy="843945"/>
            </a:xfrm>
            <a:prstGeom prst="ellipse">
              <a:avLst/>
            </a:prstGeom>
          </p:spPr>
          <p:txBody>
            <a:bodyPr wrap="square" tIns="0" anchor="ctr" anchorCtr="0">
              <a:spAutoFit/>
            </a:bodyPr>
            <a:lstStyle/>
            <a:p>
              <a:r>
                <a:rPr lang="en-US" sz="3600" dirty="0">
                  <a:latin typeface="Georgia" pitchFamily="18" charset="0"/>
                </a:rPr>
                <a:t>1</a:t>
              </a:r>
            </a:p>
          </p:txBody>
        </p:sp>
        <p:sp>
          <p:nvSpPr>
            <p:cNvPr id="13" name="Rounded Rectangle 17"/>
            <p:cNvSpPr/>
            <p:nvPr/>
          </p:nvSpPr>
          <p:spPr>
            <a:xfrm>
              <a:off x="1310105" y="4191922"/>
              <a:ext cx="739627" cy="739627"/>
            </a:xfrm>
            <a:prstGeom prst="ellipse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600582" y="3741229"/>
            <a:ext cx="986169" cy="843945"/>
            <a:chOff x="1310105" y="4105003"/>
            <a:chExt cx="739627" cy="843945"/>
          </a:xfrm>
        </p:grpSpPr>
        <p:sp>
          <p:nvSpPr>
            <p:cNvPr id="15" name="Rectangle 18"/>
            <p:cNvSpPr/>
            <p:nvPr/>
          </p:nvSpPr>
          <p:spPr>
            <a:xfrm>
              <a:off x="1369089" y="4105003"/>
              <a:ext cx="614231" cy="843945"/>
            </a:xfrm>
            <a:prstGeom prst="ellipse">
              <a:avLst/>
            </a:prstGeom>
          </p:spPr>
          <p:txBody>
            <a:bodyPr wrap="square" tIns="0" anchor="ctr" anchorCtr="0">
              <a:spAutoFit/>
            </a:bodyPr>
            <a:lstStyle/>
            <a:p>
              <a:r>
                <a:rPr lang="en-US" sz="3600" dirty="0" smtClean="0">
                  <a:latin typeface="Georgia" pitchFamily="18" charset="0"/>
                </a:rPr>
                <a:t>2</a:t>
              </a:r>
              <a:endParaRPr lang="en-US" sz="3600" dirty="0">
                <a:latin typeface="Georgia" pitchFamily="18" charset="0"/>
              </a:endParaRPr>
            </a:p>
          </p:txBody>
        </p:sp>
        <p:sp>
          <p:nvSpPr>
            <p:cNvPr id="16" name="Rounded Rectangle 17"/>
            <p:cNvSpPr/>
            <p:nvPr/>
          </p:nvSpPr>
          <p:spPr>
            <a:xfrm>
              <a:off x="1310105" y="4191922"/>
              <a:ext cx="739627" cy="739627"/>
            </a:xfrm>
            <a:prstGeom prst="ellipse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9319508" y="3741229"/>
            <a:ext cx="986169" cy="843945"/>
            <a:chOff x="1310105" y="4105003"/>
            <a:chExt cx="739627" cy="843945"/>
          </a:xfrm>
        </p:grpSpPr>
        <p:sp>
          <p:nvSpPr>
            <p:cNvPr id="18" name="Rectangle 18"/>
            <p:cNvSpPr/>
            <p:nvPr/>
          </p:nvSpPr>
          <p:spPr>
            <a:xfrm>
              <a:off x="1399427" y="4105003"/>
              <a:ext cx="614231" cy="843945"/>
            </a:xfrm>
            <a:prstGeom prst="ellipse">
              <a:avLst/>
            </a:prstGeom>
          </p:spPr>
          <p:txBody>
            <a:bodyPr wrap="square" tIns="0" anchor="ctr" anchorCtr="0">
              <a:spAutoFit/>
            </a:bodyPr>
            <a:lstStyle/>
            <a:p>
              <a:r>
                <a:rPr lang="en-US" sz="3600" dirty="0" smtClean="0">
                  <a:latin typeface="Georgia" pitchFamily="18" charset="0"/>
                </a:rPr>
                <a:t>3</a:t>
              </a:r>
              <a:endParaRPr lang="en-US" sz="3600" dirty="0">
                <a:latin typeface="Georgia" pitchFamily="18" charset="0"/>
              </a:endParaRPr>
            </a:p>
          </p:txBody>
        </p:sp>
        <p:sp>
          <p:nvSpPr>
            <p:cNvPr id="19" name="Rounded Rectangle 17"/>
            <p:cNvSpPr/>
            <p:nvPr/>
          </p:nvSpPr>
          <p:spPr>
            <a:xfrm>
              <a:off x="1310105" y="4191922"/>
              <a:ext cx="739627" cy="739627"/>
            </a:xfrm>
            <a:prstGeom prst="ellipse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sp>
        <p:nvSpPr>
          <p:cNvPr id="21" name="Picture Placeholder 20"/>
          <p:cNvSpPr>
            <a:spLocks noGrp="1"/>
          </p:cNvSpPr>
          <p:nvPr>
            <p:ph type="pic" sz="quarter" idx="12"/>
          </p:nvPr>
        </p:nvSpPr>
        <p:spPr>
          <a:xfrm>
            <a:off x="6184899" y="0"/>
            <a:ext cx="6007100" cy="3242734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3"/>
          </p:nvPr>
        </p:nvSpPr>
        <p:spPr>
          <a:xfrm>
            <a:off x="395817" y="702734"/>
            <a:ext cx="5588000" cy="1880130"/>
          </a:xfrm>
        </p:spPr>
        <p:txBody>
          <a:bodyPr>
            <a:normAutofit/>
          </a:bodyPr>
          <a:lstStyle>
            <a:lvl1pPr>
              <a:defRPr sz="320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  <a:latin typeface="+mj-lt"/>
              </a:defRPr>
            </a:lvl2pPr>
            <a:lvl3pPr>
              <a:defRPr>
                <a:solidFill>
                  <a:schemeClr val="bg1"/>
                </a:solidFill>
                <a:latin typeface="+mj-lt"/>
              </a:defRPr>
            </a:lvl3pPr>
            <a:lvl4pPr>
              <a:defRPr>
                <a:solidFill>
                  <a:schemeClr val="bg1"/>
                </a:solidFill>
                <a:latin typeface="+mj-lt"/>
              </a:defRPr>
            </a:lvl4pPr>
            <a:lvl5pPr>
              <a:defRPr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4"/>
          </p:nvPr>
        </p:nvSpPr>
        <p:spPr>
          <a:xfrm>
            <a:off x="1162048" y="4884738"/>
            <a:ext cx="2573867" cy="1211262"/>
          </a:xfrm>
        </p:spPr>
        <p:txBody>
          <a:bodyPr/>
          <a:lstStyle>
            <a:lvl1pPr algn="ctr"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Text Placeholder 24"/>
          <p:cNvSpPr>
            <a:spLocks noGrp="1"/>
          </p:cNvSpPr>
          <p:nvPr>
            <p:ph type="body" sz="quarter" idx="15"/>
          </p:nvPr>
        </p:nvSpPr>
        <p:spPr>
          <a:xfrm>
            <a:off x="4801780" y="4884738"/>
            <a:ext cx="2573867" cy="1211262"/>
          </a:xfrm>
        </p:spPr>
        <p:txBody>
          <a:bodyPr/>
          <a:lstStyle>
            <a:lvl1pPr algn="ctr"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7" name="Text Placeholder 24"/>
          <p:cNvSpPr>
            <a:spLocks noGrp="1"/>
          </p:cNvSpPr>
          <p:nvPr>
            <p:ph type="body" sz="quarter" idx="16"/>
          </p:nvPr>
        </p:nvSpPr>
        <p:spPr>
          <a:xfrm>
            <a:off x="8561156" y="4884675"/>
            <a:ext cx="2573867" cy="1211262"/>
          </a:xfrm>
        </p:spPr>
        <p:txBody>
          <a:bodyPr/>
          <a:lstStyle>
            <a:lvl1pPr algn="ctr"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35075862"/>
      </p:ext>
    </p:extLst>
  </p:cSld>
  <p:clrMapOvr>
    <a:masterClrMapping/>
  </p:clrMapOvr>
  <p:hf hdr="0" dt="0"/>
  <p:extLst mod="1">
    <p:ext uri="{DCECCB84-F9BA-43D5-87BE-67443E8EF086}">
      <p15:sldGuideLst xmlns:p15="http://schemas.microsoft.com/office/powerpoint/2012/main"/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/>
          <a:lstStyle/>
          <a:p>
            <a:fld id="{0C6E9D42-1D0C-4C22-8FF2-4160AB64801F}" type="datetimeFigureOut">
              <a:rPr lang="en-US" smtClean="0"/>
              <a:t>3/31/2019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EC718A-CF43-4230-B7CB-FB8F0EF9F7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630536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title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508004" y="1581675"/>
            <a:ext cx="11153289" cy="4425935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508000" y="779464"/>
            <a:ext cx="11176000" cy="47137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 smtClean="0"/>
              <a:t>Enter subhead here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smtClean="0"/>
              <a:t>Introduction to TDD | Fannie Mae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7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F5FD50D-5643-4FEC-BEB9-9D551C65472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96168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/>
          <a:lstStyle/>
          <a:p>
            <a:fld id="{0C6E9D42-1D0C-4C22-8FF2-4160AB64801F}" type="datetimeFigureOut">
              <a:rPr lang="en-US" smtClean="0"/>
              <a:t>3/31/2019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EC718A-CF43-4230-B7CB-FB8F0EF9F7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890695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vertical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6423377" y="0"/>
            <a:ext cx="5768624" cy="6858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855" y="354553"/>
            <a:ext cx="3955507" cy="885611"/>
          </a:xfrm>
          <a:prstGeom prst="rect">
            <a:avLst/>
          </a:prstGeom>
        </p:spPr>
      </p:pic>
      <p:sp>
        <p:nvSpPr>
          <p:cNvPr id="12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433444" y="6362701"/>
            <a:ext cx="5880472" cy="396991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endParaRPr lang="en-US" dirty="0" smtClean="0"/>
          </a:p>
          <a:p>
            <a:r>
              <a:rPr lang="en-US" dirty="0" smtClean="0"/>
              <a:t>Confidential – Internal Distribution</a:t>
            </a:r>
            <a:endParaRPr lang="en-US" dirty="0"/>
          </a:p>
        </p:txBody>
      </p:sp>
      <p:sp>
        <p:nvSpPr>
          <p:cNvPr id="7" name="Text Placeholder 14"/>
          <p:cNvSpPr>
            <a:spLocks noGrp="1"/>
          </p:cNvSpPr>
          <p:nvPr>
            <p:ph type="body" sz="quarter" idx="12" hasCustomPrompt="1"/>
          </p:nvPr>
        </p:nvSpPr>
        <p:spPr>
          <a:xfrm>
            <a:off x="420745" y="4838700"/>
            <a:ext cx="5893172" cy="59161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sz="3200" dirty="0" smtClean="0">
                <a:latin typeface="+mj-lt"/>
              </a:rPr>
              <a:t>Click to add title text</a:t>
            </a:r>
            <a:endParaRPr lang="en-US" dirty="0"/>
          </a:p>
        </p:txBody>
      </p:sp>
      <p:sp>
        <p:nvSpPr>
          <p:cNvPr id="8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420745" y="5379402"/>
            <a:ext cx="5893172" cy="5921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aseline="0">
                <a:solidFill>
                  <a:schemeClr val="tx2"/>
                </a:solidFill>
                <a:latin typeface="+mj-lt"/>
              </a:defRPr>
            </a:lvl1pPr>
            <a:lvl2pPr marL="342900" indent="0">
              <a:buNone/>
              <a:defRPr>
                <a:latin typeface="+mj-lt"/>
              </a:defRPr>
            </a:lvl2pPr>
            <a:lvl3pPr marL="685800" indent="0">
              <a:buNone/>
              <a:defRPr>
                <a:latin typeface="+mj-lt"/>
              </a:defRPr>
            </a:lvl3pPr>
            <a:lvl4pPr marL="1028700" indent="0">
              <a:buNone/>
              <a:defRPr>
                <a:latin typeface="+mj-lt"/>
              </a:defRPr>
            </a:lvl4pPr>
            <a:lvl5pPr marL="1371600" indent="0">
              <a:buNone/>
              <a:defRPr>
                <a:latin typeface="+mj-lt"/>
              </a:defRPr>
            </a:lvl5pPr>
          </a:lstStyle>
          <a:p>
            <a:pPr lvl="0"/>
            <a:r>
              <a:rPr lang="en-US" dirty="0" smtClean="0"/>
              <a:t>Click to add date</a:t>
            </a:r>
          </a:p>
        </p:txBody>
      </p:sp>
    </p:spTree>
    <p:extLst>
      <p:ext uri="{BB962C8B-B14F-4D97-AF65-F5344CB8AC3E}">
        <p14:creationId xmlns:p14="http://schemas.microsoft.com/office/powerpoint/2010/main" val="286178754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258">
          <p15:clr>
            <a:srgbClr val="FBAE40"/>
          </p15:clr>
        </p15:guide>
        <p15:guide id="2" orient="horz" pos="3048">
          <p15:clr>
            <a:srgbClr val="FBAE40"/>
          </p15:clr>
        </p15:guide>
        <p15:guide id="3" orient="horz" pos="216">
          <p15:clr>
            <a:srgbClr val="FBAE4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horizontal image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4219075"/>
            <a:ext cx="12192000" cy="1829301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855" y="354553"/>
            <a:ext cx="3955507" cy="885611"/>
          </a:xfrm>
          <a:prstGeom prst="rect">
            <a:avLst/>
          </a:prstGeom>
        </p:spPr>
      </p:pic>
      <p:sp>
        <p:nvSpPr>
          <p:cNvPr id="13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420745" y="2009775"/>
            <a:ext cx="6451601" cy="59161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sz="3200" dirty="0" smtClean="0">
                <a:latin typeface="+mj-lt"/>
              </a:rPr>
              <a:t>Click to add title text</a:t>
            </a:r>
            <a:endParaRPr lang="en-US" dirty="0"/>
          </a:p>
        </p:txBody>
      </p:sp>
      <p:sp>
        <p:nvSpPr>
          <p:cNvPr id="14" name="Text Placeholder 19"/>
          <p:cNvSpPr>
            <a:spLocks noGrp="1"/>
          </p:cNvSpPr>
          <p:nvPr>
            <p:ph type="body" sz="quarter" idx="15" hasCustomPrompt="1"/>
          </p:nvPr>
        </p:nvSpPr>
        <p:spPr>
          <a:xfrm>
            <a:off x="420745" y="2550477"/>
            <a:ext cx="6451601" cy="5921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aseline="0">
                <a:solidFill>
                  <a:schemeClr val="tx2"/>
                </a:solidFill>
                <a:latin typeface="+mj-lt"/>
              </a:defRPr>
            </a:lvl1pPr>
            <a:lvl2pPr marL="342900" indent="0">
              <a:buNone/>
              <a:defRPr>
                <a:latin typeface="+mj-lt"/>
              </a:defRPr>
            </a:lvl2pPr>
            <a:lvl3pPr marL="685800" indent="0">
              <a:buNone/>
              <a:defRPr>
                <a:latin typeface="+mj-lt"/>
              </a:defRPr>
            </a:lvl3pPr>
            <a:lvl4pPr marL="1028700" indent="0">
              <a:buNone/>
              <a:defRPr>
                <a:latin typeface="+mj-lt"/>
              </a:defRPr>
            </a:lvl4pPr>
            <a:lvl5pPr marL="1371600" indent="0">
              <a:buNone/>
              <a:defRPr>
                <a:latin typeface="+mj-lt"/>
              </a:defRPr>
            </a:lvl5pPr>
          </a:lstStyle>
          <a:p>
            <a:pPr lvl="0"/>
            <a:r>
              <a:rPr lang="en-US" dirty="0" smtClean="0"/>
              <a:t>Click to add date</a:t>
            </a:r>
          </a:p>
        </p:txBody>
      </p:sp>
      <p:sp>
        <p:nvSpPr>
          <p:cNvPr id="15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433444" y="6362701"/>
            <a:ext cx="5880472" cy="396991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endParaRPr lang="en-US" dirty="0" smtClean="0"/>
          </a:p>
          <a:p>
            <a:r>
              <a:rPr lang="en-US" dirty="0" smtClean="0"/>
              <a:t>Confidential – Internal Distribution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3261450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258">
          <p15:clr>
            <a:srgbClr val="FBAE40"/>
          </p15:clr>
        </p15:guide>
        <p15:guide id="2" pos="5352">
          <p15:clr>
            <a:srgbClr val="FBAE40"/>
          </p15:clr>
        </p15:guide>
        <p15:guide id="3" orient="horz" pos="216">
          <p15:clr>
            <a:srgbClr val="FBAE4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with navy symb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441212" y="6362701"/>
            <a:ext cx="5880472" cy="396991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endParaRPr lang="en-US" dirty="0" smtClean="0"/>
          </a:p>
          <a:p>
            <a:r>
              <a:rPr lang="en-US" dirty="0" smtClean="0"/>
              <a:t>Confidential – Internal Distribution</a:t>
            </a:r>
            <a:endParaRPr lang="en-US" dirty="0"/>
          </a:p>
        </p:txBody>
      </p:sp>
      <p:sp>
        <p:nvSpPr>
          <p:cNvPr id="11" name="Text Placeholder 14"/>
          <p:cNvSpPr>
            <a:spLocks noGrp="1"/>
          </p:cNvSpPr>
          <p:nvPr>
            <p:ph type="body" sz="quarter" idx="12" hasCustomPrompt="1"/>
          </p:nvPr>
        </p:nvSpPr>
        <p:spPr>
          <a:xfrm>
            <a:off x="484245" y="809625"/>
            <a:ext cx="6451601" cy="59161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sz="3200" dirty="0" smtClean="0">
                <a:latin typeface="+mj-lt"/>
              </a:rPr>
              <a:t>Click to add title text</a:t>
            </a:r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484245" y="1350327"/>
            <a:ext cx="6451601" cy="5921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aseline="0">
                <a:solidFill>
                  <a:schemeClr val="tx2"/>
                </a:solidFill>
                <a:latin typeface="+mj-lt"/>
              </a:defRPr>
            </a:lvl1pPr>
            <a:lvl2pPr marL="342900" indent="0">
              <a:buNone/>
              <a:defRPr>
                <a:latin typeface="+mj-lt"/>
              </a:defRPr>
            </a:lvl2pPr>
            <a:lvl3pPr marL="685800" indent="0">
              <a:buNone/>
              <a:defRPr>
                <a:latin typeface="+mj-lt"/>
              </a:defRPr>
            </a:lvl3pPr>
            <a:lvl4pPr marL="1028700" indent="0">
              <a:buNone/>
              <a:defRPr>
                <a:latin typeface="+mj-lt"/>
              </a:defRPr>
            </a:lvl4pPr>
            <a:lvl5pPr marL="1371600" indent="0">
              <a:buNone/>
              <a:defRPr>
                <a:latin typeface="+mj-lt"/>
              </a:defRPr>
            </a:lvl5pPr>
          </a:lstStyle>
          <a:p>
            <a:pPr lvl="0"/>
            <a:r>
              <a:rPr lang="en-US" dirty="0" smtClean="0"/>
              <a:t>Click to add date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9200" y="3467100"/>
            <a:ext cx="3937000" cy="295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165695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258">
          <p15:clr>
            <a:srgbClr val="FBAE40"/>
          </p15:clr>
        </p15:guide>
        <p15:guide id="2" orient="horz" pos="3048">
          <p15:clr>
            <a:srgbClr val="FBAE40"/>
          </p15:clr>
        </p15:guide>
        <p15:guide id="3" orient="horz" pos="216">
          <p15:clr>
            <a:srgbClr val="FBAE4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vy with gray symb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441212" y="6362701"/>
            <a:ext cx="5880472" cy="396991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endParaRPr lang="en-US" dirty="0" smtClean="0"/>
          </a:p>
          <a:p>
            <a:r>
              <a:rPr lang="en-US" dirty="0" smtClean="0"/>
              <a:t>Confidential – Internal Distribution</a:t>
            </a:r>
            <a:endParaRPr lang="en-US" dirty="0"/>
          </a:p>
        </p:txBody>
      </p:sp>
      <p:sp>
        <p:nvSpPr>
          <p:cNvPr id="11" name="Text Placeholder 14"/>
          <p:cNvSpPr>
            <a:spLocks noGrp="1"/>
          </p:cNvSpPr>
          <p:nvPr>
            <p:ph type="body" sz="quarter" idx="12" hasCustomPrompt="1"/>
          </p:nvPr>
        </p:nvSpPr>
        <p:spPr>
          <a:xfrm>
            <a:off x="484245" y="809625"/>
            <a:ext cx="6451601" cy="59161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sz="3200" dirty="0" smtClean="0">
                <a:latin typeface="+mj-lt"/>
              </a:rPr>
              <a:t>Click to add title text</a:t>
            </a:r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484245" y="1350327"/>
            <a:ext cx="6451601" cy="5921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aseline="0">
                <a:solidFill>
                  <a:schemeClr val="bg1"/>
                </a:solidFill>
                <a:latin typeface="+mj-lt"/>
              </a:defRPr>
            </a:lvl1pPr>
            <a:lvl2pPr marL="342900" indent="0">
              <a:buNone/>
              <a:defRPr>
                <a:latin typeface="+mj-lt"/>
              </a:defRPr>
            </a:lvl2pPr>
            <a:lvl3pPr marL="685800" indent="0">
              <a:buNone/>
              <a:defRPr>
                <a:latin typeface="+mj-lt"/>
              </a:defRPr>
            </a:lvl3pPr>
            <a:lvl4pPr marL="1028700" indent="0">
              <a:buNone/>
              <a:defRPr>
                <a:latin typeface="+mj-lt"/>
              </a:defRPr>
            </a:lvl4pPr>
            <a:lvl5pPr marL="1371600" indent="0">
              <a:buNone/>
              <a:defRPr>
                <a:latin typeface="+mj-lt"/>
              </a:defRPr>
            </a:lvl5pPr>
          </a:lstStyle>
          <a:p>
            <a:pPr lvl="0"/>
            <a:r>
              <a:rPr lang="en-US" dirty="0" smtClean="0"/>
              <a:t>Click to add date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4013" y="3447345"/>
            <a:ext cx="4265323" cy="3198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26207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258">
          <p15:clr>
            <a:srgbClr val="FBAE40"/>
          </p15:clr>
        </p15:guide>
        <p15:guide id="2" orient="horz" pos="3048">
          <p15:clr>
            <a:srgbClr val="FBAE40"/>
          </p15:clr>
        </p15:guide>
        <p15:guide id="3" orient="horz" pos="216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C6E9D42-1D0C-4C22-8FF2-4160AB64801F}" type="datetimeFigureOut">
              <a:rPr lang="en-US" smtClean="0"/>
              <a:t>3/31/2019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CEC718A-CF43-4230-B7CB-FB8F0EF9F7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914606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vy vertical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7329545" y="0"/>
            <a:ext cx="4862456" cy="6858000"/>
          </a:xfrm>
          <a:prstGeom prst="rect">
            <a:avLst/>
          </a:prstGeom>
          <a:solidFill>
            <a:schemeClr val="bg2"/>
          </a:solidFill>
        </p:spPr>
        <p:txBody>
          <a:bodyPr/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16" y="353658"/>
            <a:ext cx="4267209" cy="777242"/>
          </a:xfrm>
          <a:prstGeom prst="rect">
            <a:avLst/>
          </a:prstGeom>
        </p:spPr>
      </p:pic>
      <p:sp>
        <p:nvSpPr>
          <p:cNvPr id="15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433444" y="6362701"/>
            <a:ext cx="5880472" cy="396991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endParaRPr lang="en-US" dirty="0" smtClean="0"/>
          </a:p>
          <a:p>
            <a:r>
              <a:rPr lang="en-US" dirty="0" smtClean="0"/>
              <a:t>Confidential – Internal Distribution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2" hasCustomPrompt="1"/>
          </p:nvPr>
        </p:nvSpPr>
        <p:spPr>
          <a:xfrm>
            <a:off x="420745" y="4838700"/>
            <a:ext cx="6451601" cy="59161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sz="3200" dirty="0" smtClean="0">
                <a:latin typeface="+mj-lt"/>
              </a:rPr>
              <a:t>Click to add title text</a:t>
            </a:r>
            <a:endParaRPr lang="en-US" dirty="0"/>
          </a:p>
        </p:txBody>
      </p:sp>
      <p:sp>
        <p:nvSpPr>
          <p:cNvPr id="17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420745" y="5379402"/>
            <a:ext cx="6451601" cy="5921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aseline="0">
                <a:solidFill>
                  <a:schemeClr val="bg1"/>
                </a:solidFill>
                <a:latin typeface="+mj-lt"/>
              </a:defRPr>
            </a:lvl1pPr>
            <a:lvl2pPr marL="342900" indent="0">
              <a:buNone/>
              <a:defRPr>
                <a:latin typeface="+mj-lt"/>
              </a:defRPr>
            </a:lvl2pPr>
            <a:lvl3pPr marL="685800" indent="0">
              <a:buNone/>
              <a:defRPr>
                <a:latin typeface="+mj-lt"/>
              </a:defRPr>
            </a:lvl3pPr>
            <a:lvl4pPr marL="1028700" indent="0">
              <a:buNone/>
              <a:defRPr>
                <a:latin typeface="+mj-lt"/>
              </a:defRPr>
            </a:lvl4pPr>
            <a:lvl5pPr marL="1371600" indent="0">
              <a:buNone/>
              <a:defRPr>
                <a:latin typeface="+mj-lt"/>
              </a:defRPr>
            </a:lvl5pPr>
          </a:lstStyle>
          <a:p>
            <a:pPr lvl="0"/>
            <a:r>
              <a:rPr lang="en-US" dirty="0" smtClean="0"/>
              <a:t>Click to add date</a:t>
            </a:r>
          </a:p>
        </p:txBody>
      </p:sp>
    </p:spTree>
    <p:extLst>
      <p:ext uri="{BB962C8B-B14F-4D97-AF65-F5344CB8AC3E}">
        <p14:creationId xmlns:p14="http://schemas.microsoft.com/office/powerpoint/2010/main" val="2030522077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258">
          <p15:clr>
            <a:srgbClr val="FBAE40"/>
          </p15:clr>
        </p15:guide>
        <p15:guide id="2" orient="horz" pos="216">
          <p15:clr>
            <a:srgbClr val="FBAE40"/>
          </p15:clr>
        </p15:guide>
        <p15:guide id="3" orient="horz" pos="3048">
          <p15:clr>
            <a:srgbClr val="FBAE4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vy horizontal image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4219075"/>
            <a:ext cx="12192000" cy="1829301"/>
          </a:xfrm>
          <a:prstGeom prst="rect">
            <a:avLst/>
          </a:prstGeom>
          <a:solidFill>
            <a:schemeClr val="bg2"/>
          </a:solidFill>
        </p:spPr>
        <p:txBody>
          <a:bodyPr/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2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420745" y="2009775"/>
            <a:ext cx="6451601" cy="59161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sz="3200" dirty="0" smtClean="0">
                <a:latin typeface="+mj-lt"/>
              </a:rPr>
              <a:t>Click to add title text</a:t>
            </a:r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15" hasCustomPrompt="1"/>
          </p:nvPr>
        </p:nvSpPr>
        <p:spPr>
          <a:xfrm>
            <a:off x="420745" y="2550477"/>
            <a:ext cx="6451601" cy="5921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aseline="0">
                <a:solidFill>
                  <a:schemeClr val="bg1"/>
                </a:solidFill>
                <a:latin typeface="+mj-lt"/>
              </a:defRPr>
            </a:lvl1pPr>
            <a:lvl2pPr marL="342900" indent="0">
              <a:buNone/>
              <a:defRPr>
                <a:latin typeface="+mj-lt"/>
              </a:defRPr>
            </a:lvl2pPr>
            <a:lvl3pPr marL="685800" indent="0">
              <a:buNone/>
              <a:defRPr>
                <a:latin typeface="+mj-lt"/>
              </a:defRPr>
            </a:lvl3pPr>
            <a:lvl4pPr marL="1028700" indent="0">
              <a:buNone/>
              <a:defRPr>
                <a:latin typeface="+mj-lt"/>
              </a:defRPr>
            </a:lvl4pPr>
            <a:lvl5pPr marL="1371600" indent="0">
              <a:buNone/>
              <a:defRPr>
                <a:latin typeface="+mj-lt"/>
              </a:defRPr>
            </a:lvl5pPr>
          </a:lstStyle>
          <a:p>
            <a:pPr lvl="0"/>
            <a:r>
              <a:rPr lang="en-US" dirty="0" smtClean="0"/>
              <a:t>Click to add date</a:t>
            </a:r>
          </a:p>
        </p:txBody>
      </p:sp>
      <p:sp>
        <p:nvSpPr>
          <p:cNvPr id="14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433444" y="6362701"/>
            <a:ext cx="5880472" cy="396991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endParaRPr lang="en-US" dirty="0" smtClean="0"/>
          </a:p>
          <a:p>
            <a:r>
              <a:rPr lang="en-US" dirty="0" smtClean="0"/>
              <a:t>Confidential – Internal Distribution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16" y="353658"/>
            <a:ext cx="4267209" cy="777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947773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264">
          <p15:clr>
            <a:srgbClr val="FBAE40"/>
          </p15:clr>
        </p15:guide>
        <p15:guide id="2" pos="5352">
          <p15:clr>
            <a:srgbClr val="FBAE40"/>
          </p15:clr>
        </p15:guide>
        <p15:guide id="3" orient="horz" pos="216">
          <p15:clr>
            <a:srgbClr val="FBAE4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C6E9D42-1D0C-4C22-8FF2-4160AB64801F}" type="datetimeFigureOut">
              <a:rPr lang="en-US" smtClean="0"/>
              <a:t>3/31/2019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CEC718A-CF43-4230-B7CB-FB8F0EF9F7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495289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title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508004" y="1581675"/>
            <a:ext cx="11153289" cy="4425935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508000" y="779464"/>
            <a:ext cx="11176000" cy="47137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 smtClean="0"/>
              <a:t>Enter subhead here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smtClean="0"/>
              <a:t>Introduction to TDD | Fannie Mae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7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F5FD50D-5643-4FEC-BEB9-9D551C65472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12407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C6E9D42-1D0C-4C22-8FF2-4160AB64801F}" type="datetimeFigureOut">
              <a:rPr lang="en-US" smtClean="0"/>
              <a:t>3/31/2019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CEC718A-CF43-4230-B7CB-FB8F0EF9F7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957429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201169"/>
            <a:ext cx="11153288" cy="6030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508004" y="987552"/>
            <a:ext cx="11153289" cy="5020056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>
          <a:xfrm>
            <a:off x="1327671" y="6436260"/>
            <a:ext cx="4114800" cy="375222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smtClean="0"/>
              <a:t>Widescreen Sized PowerPoint Template | Date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4"/>
          </p:nvPr>
        </p:nvSpPr>
        <p:spPr>
          <a:xfrm>
            <a:off x="9085781" y="6446358"/>
            <a:ext cx="2743200" cy="365125"/>
          </a:xfrm>
          <a:prstGeom prst="rect">
            <a:avLst/>
          </a:prstGeom>
        </p:spPr>
        <p:txBody>
          <a:bodyPr/>
          <a:lstStyle/>
          <a:p>
            <a:fld id="{DF5FD50D-5643-4FEC-BEB9-9D551C65472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46955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5"/>
          </p:nvPr>
        </p:nvSpPr>
        <p:spPr>
          <a:xfrm>
            <a:off x="6248400" y="987552"/>
            <a:ext cx="5441576" cy="5133548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 userDrawn="1"/>
        </p:nvSpPr>
        <p:spPr>
          <a:xfrm>
            <a:off x="2743201" y="3431522"/>
            <a:ext cx="2585916" cy="711854"/>
          </a:xfrm>
          <a:prstGeom prst="rect">
            <a:avLst/>
          </a:prstGeom>
        </p:spPr>
        <p:txBody>
          <a:bodyPr lIns="0"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2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pPr algn="r"/>
            <a:r>
              <a:rPr lang="en-US" sz="4000" b="0" dirty="0" smtClean="0">
                <a:solidFill>
                  <a:schemeClr val="accent5"/>
                </a:solidFill>
              </a:rPr>
              <a:t>Agenda</a:t>
            </a:r>
            <a:endParaRPr lang="en-US" sz="4000" b="0" dirty="0">
              <a:solidFill>
                <a:schemeClr val="accent5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1503" y="2409825"/>
            <a:ext cx="1310576" cy="982932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l"/>
            <a:r>
              <a:rPr lang="en-US" smtClean="0"/>
              <a:t>Standard Sized PowerPoint Template | 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DF5FD50D-5643-4FEC-BEB9-9D551C65472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6727396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24"/>
          </p:nvPr>
        </p:nvSpPr>
        <p:spPr>
          <a:xfrm>
            <a:off x="0" y="0"/>
            <a:ext cx="12192000" cy="1755648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9" hasCustomPrompt="1"/>
          </p:nvPr>
        </p:nvSpPr>
        <p:spPr>
          <a:xfrm>
            <a:off x="508000" y="1947863"/>
            <a:ext cx="5435600" cy="4087812"/>
          </a:xfrm>
        </p:spPr>
        <p:txBody>
          <a:bodyPr>
            <a:normAutofit/>
          </a:bodyPr>
          <a:lstStyle>
            <a:lvl1pPr algn="r">
              <a:defRPr sz="2800">
                <a:solidFill>
                  <a:schemeClr val="accent5"/>
                </a:solidFill>
              </a:defRPr>
            </a:lvl1pPr>
            <a:lvl2pPr algn="r">
              <a:defRPr/>
            </a:lvl2pPr>
            <a:lvl3pPr algn="r">
              <a:defRPr/>
            </a:lvl3pPr>
            <a:lvl4pPr algn="r">
              <a:defRPr/>
            </a:lvl4pPr>
            <a:lvl5pPr algn="r">
              <a:defRPr/>
            </a:lvl5pPr>
          </a:lstStyle>
          <a:p>
            <a:pPr lvl="0"/>
            <a:r>
              <a:rPr lang="en-US" dirty="0" smtClean="0"/>
              <a:t>Click to edit </a:t>
            </a:r>
            <a:br>
              <a:rPr lang="en-US" dirty="0" smtClean="0"/>
            </a:br>
            <a:r>
              <a:rPr lang="en-US" dirty="0" smtClean="0"/>
              <a:t>Master text styles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pPr algn="l"/>
            <a:r>
              <a:rPr lang="en-US" smtClean="0"/>
              <a:t>Standard Sized PowerPoint Template | Date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DF5FD50D-5643-4FEC-BEB9-9D551C65472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33"/>
          </p:nvPr>
        </p:nvSpPr>
        <p:spPr>
          <a:xfrm>
            <a:off x="6248400" y="1947863"/>
            <a:ext cx="5435600" cy="4087812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250189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808">
          <p15:clr>
            <a:srgbClr val="FBAE40"/>
          </p15:clr>
        </p15:guide>
        <p15:guide id="2" pos="2952">
          <p15:clr>
            <a:srgbClr val="FBAE40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C6E9D42-1D0C-4C22-8FF2-4160AB64801F}" type="datetimeFigureOut">
              <a:rPr lang="en-US" smtClean="0"/>
              <a:t>3/31/2019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CEC718A-CF43-4230-B7CB-FB8F0EF9F7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3954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title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508004" y="1581675"/>
            <a:ext cx="11153289" cy="4425935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508000" y="779464"/>
            <a:ext cx="11176000" cy="47137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 smtClean="0"/>
              <a:t>Enter subhead here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smtClean="0"/>
              <a:t>Introduction to TDD | Fannie Mae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7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F5FD50D-5643-4FEC-BEB9-9D551C65472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0712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508004" y="987552"/>
            <a:ext cx="11153289" cy="5020056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smtClean="0"/>
              <a:t>Introduction to TDD | Fannie Mae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F5FD50D-5643-4FEC-BEB9-9D551C65472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67862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C6E9D42-1D0C-4C22-8FF2-4160AB64801F}" type="datetimeFigureOut">
              <a:rPr lang="en-US" smtClean="0"/>
              <a:t>3/31/2019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CEC718A-CF43-4230-B7CB-FB8F0EF9F7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892896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201169"/>
            <a:ext cx="11153288" cy="6030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508004" y="987552"/>
            <a:ext cx="11153289" cy="5020056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>
          <a:xfrm>
            <a:off x="1327671" y="6436260"/>
            <a:ext cx="4114800" cy="375222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smtClean="0"/>
              <a:t>Widescreen Sized PowerPoint Template | Date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4"/>
          </p:nvPr>
        </p:nvSpPr>
        <p:spPr>
          <a:xfrm>
            <a:off x="9085781" y="6446358"/>
            <a:ext cx="2743200" cy="365125"/>
          </a:xfrm>
          <a:prstGeom prst="rect">
            <a:avLst/>
          </a:prstGeom>
        </p:spPr>
        <p:txBody>
          <a:bodyPr/>
          <a:lstStyle/>
          <a:p>
            <a:fld id="{DF5FD50D-5643-4FEC-BEB9-9D551C65472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05947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ircle bio/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508000" y="779463"/>
            <a:ext cx="11176000" cy="471378"/>
          </a:xfrm>
        </p:spPr>
        <p:txBody>
          <a:bodyPr/>
          <a:lstStyle>
            <a:lvl1pPr>
              <a:defRPr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 smtClean="0"/>
              <a:t>Enter subhead</a:t>
            </a:r>
          </a:p>
        </p:txBody>
      </p:sp>
      <p:sp>
        <p:nvSpPr>
          <p:cNvPr id="6" name="Bildplatzhalter 2"/>
          <p:cNvSpPr>
            <a:spLocks noGrp="1"/>
          </p:cNvSpPr>
          <p:nvPr>
            <p:ph type="pic" sz="quarter" idx="14"/>
          </p:nvPr>
        </p:nvSpPr>
        <p:spPr>
          <a:xfrm>
            <a:off x="1009507" y="1552889"/>
            <a:ext cx="2477123" cy="1838626"/>
          </a:xfrm>
          <a:prstGeom prst="ellipse">
            <a:avLst/>
          </a:prstGeom>
          <a:noFill/>
          <a:ln w="38100">
            <a:noFill/>
          </a:ln>
        </p:spPr>
        <p:txBody>
          <a:bodyPr>
            <a:normAutofit/>
          </a:bodyPr>
          <a:lstStyle>
            <a:lvl1pPr marL="0" indent="0">
              <a:buFontTx/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de-DE" dirty="0"/>
          </a:p>
        </p:txBody>
      </p:sp>
      <p:sp>
        <p:nvSpPr>
          <p:cNvPr id="7" name="Bildplatzhalter 2"/>
          <p:cNvSpPr>
            <a:spLocks noGrp="1"/>
          </p:cNvSpPr>
          <p:nvPr>
            <p:ph type="pic" sz="quarter" idx="16"/>
          </p:nvPr>
        </p:nvSpPr>
        <p:spPr>
          <a:xfrm>
            <a:off x="4857411" y="1552889"/>
            <a:ext cx="2477123" cy="1838626"/>
          </a:xfrm>
          <a:prstGeom prst="ellipse">
            <a:avLst/>
          </a:prstGeom>
          <a:noFill/>
          <a:ln w="38100">
            <a:noFill/>
          </a:ln>
        </p:spPr>
        <p:txBody>
          <a:bodyPr>
            <a:normAutofit/>
          </a:bodyPr>
          <a:lstStyle>
            <a:lvl1pPr marL="0" indent="0">
              <a:buFontTx/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de-DE" dirty="0"/>
          </a:p>
        </p:txBody>
      </p:sp>
      <p:sp>
        <p:nvSpPr>
          <p:cNvPr id="8" name="Bildplatzhalter 2"/>
          <p:cNvSpPr>
            <a:spLocks noGrp="1"/>
          </p:cNvSpPr>
          <p:nvPr>
            <p:ph type="pic" sz="quarter" idx="15"/>
          </p:nvPr>
        </p:nvSpPr>
        <p:spPr>
          <a:xfrm>
            <a:off x="8705316" y="1552889"/>
            <a:ext cx="2477123" cy="1838626"/>
          </a:xfrm>
          <a:prstGeom prst="ellipse">
            <a:avLst/>
          </a:prstGeom>
          <a:noFill/>
          <a:ln w="38100">
            <a:noFill/>
          </a:ln>
        </p:spPr>
        <p:txBody>
          <a:bodyPr>
            <a:normAutofit/>
          </a:bodyPr>
          <a:lstStyle>
            <a:lvl1pPr marL="0" indent="0">
              <a:buFontTx/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de-DE" dirty="0"/>
          </a:p>
        </p:txBody>
      </p:sp>
      <p:sp>
        <p:nvSpPr>
          <p:cNvPr id="9" name="Inhaltsplatzhalter 2"/>
          <p:cNvSpPr>
            <a:spLocks noGrp="1"/>
          </p:cNvSpPr>
          <p:nvPr>
            <p:ph idx="1" hasCustomPrompt="1"/>
          </p:nvPr>
        </p:nvSpPr>
        <p:spPr>
          <a:xfrm>
            <a:off x="8231318" y="4104974"/>
            <a:ext cx="3420445" cy="2019601"/>
          </a:xfrm>
          <a:noFill/>
        </p:spPr>
        <p:txBody>
          <a:bodyPr lIns="182880" tIns="182880" rIns="182880" bIns="182880">
            <a:normAutofit/>
          </a:bodyPr>
          <a:lstStyle>
            <a:lvl1pPr marL="0" indent="0" algn="ctr">
              <a:lnSpc>
                <a:spcPct val="90000"/>
              </a:lnSpc>
              <a:buFontTx/>
              <a:buNone/>
              <a:defRPr sz="1600">
                <a:solidFill>
                  <a:schemeClr val="tx1"/>
                </a:solidFill>
              </a:defRPr>
            </a:lvl1pPr>
            <a:lvl2pPr marL="534988" indent="0" algn="ctr">
              <a:lnSpc>
                <a:spcPct val="90000"/>
              </a:lnSpc>
              <a:buFontTx/>
              <a:buNone/>
              <a:defRPr sz="1600"/>
            </a:lvl2pPr>
            <a:lvl3pPr marL="903288" indent="0" algn="ctr">
              <a:buFontTx/>
              <a:buNone/>
              <a:defRPr sz="1600"/>
            </a:lvl3pPr>
            <a:lvl4pPr marL="1258888" indent="0" algn="ctr">
              <a:buFontTx/>
              <a:buNone/>
              <a:defRPr sz="1400"/>
            </a:lvl4pPr>
            <a:lvl5pPr marL="1614487" indent="0" algn="ctr">
              <a:buFontTx/>
              <a:buNone/>
              <a:defRPr sz="1400"/>
            </a:lvl5pPr>
          </a:lstStyle>
          <a:p>
            <a:pPr lvl="0"/>
            <a:r>
              <a:rPr lang="de-DE" dirty="0" smtClean="0"/>
              <a:t>Enter text</a:t>
            </a:r>
          </a:p>
        </p:txBody>
      </p:sp>
      <p:sp>
        <p:nvSpPr>
          <p:cNvPr id="10" name="Inhaltsplatzhalter 2"/>
          <p:cNvSpPr>
            <a:spLocks noGrp="1"/>
          </p:cNvSpPr>
          <p:nvPr>
            <p:ph idx="18" hasCustomPrompt="1"/>
          </p:nvPr>
        </p:nvSpPr>
        <p:spPr>
          <a:xfrm>
            <a:off x="535372" y="4104974"/>
            <a:ext cx="3420445" cy="2019601"/>
          </a:xfrm>
          <a:noFill/>
        </p:spPr>
        <p:txBody>
          <a:bodyPr lIns="182880" tIns="182880" rIns="182880" bIns="182880">
            <a:normAutofit/>
          </a:bodyPr>
          <a:lstStyle>
            <a:lvl1pPr marL="0" indent="0" algn="ctr">
              <a:lnSpc>
                <a:spcPct val="90000"/>
              </a:lnSpc>
              <a:buFontTx/>
              <a:buNone/>
              <a:defRPr sz="1600">
                <a:solidFill>
                  <a:schemeClr val="tx1"/>
                </a:solidFill>
              </a:defRPr>
            </a:lvl1pPr>
            <a:lvl2pPr marL="534988" indent="0" algn="ctr">
              <a:lnSpc>
                <a:spcPct val="90000"/>
              </a:lnSpc>
              <a:buFontTx/>
              <a:buNone/>
              <a:defRPr sz="1600"/>
            </a:lvl2pPr>
            <a:lvl3pPr marL="903288" indent="0" algn="ctr">
              <a:buFontTx/>
              <a:buNone/>
              <a:defRPr sz="1600"/>
            </a:lvl3pPr>
            <a:lvl4pPr marL="1258888" indent="0" algn="ctr">
              <a:buFontTx/>
              <a:buNone/>
              <a:defRPr sz="1400"/>
            </a:lvl4pPr>
            <a:lvl5pPr marL="1614487" indent="0" algn="ctr">
              <a:buFontTx/>
              <a:buNone/>
              <a:defRPr sz="1400"/>
            </a:lvl5pPr>
          </a:lstStyle>
          <a:p>
            <a:pPr lvl="0"/>
            <a:r>
              <a:rPr lang="de-DE" dirty="0" smtClean="0"/>
              <a:t>Enter text</a:t>
            </a:r>
          </a:p>
        </p:txBody>
      </p:sp>
      <p:sp>
        <p:nvSpPr>
          <p:cNvPr id="11" name="Inhaltsplatzhalter 2"/>
          <p:cNvSpPr>
            <a:spLocks noGrp="1"/>
          </p:cNvSpPr>
          <p:nvPr>
            <p:ph idx="19" hasCustomPrompt="1"/>
          </p:nvPr>
        </p:nvSpPr>
        <p:spPr>
          <a:xfrm>
            <a:off x="4392708" y="4104974"/>
            <a:ext cx="3420445" cy="2019601"/>
          </a:xfrm>
          <a:noFill/>
        </p:spPr>
        <p:txBody>
          <a:bodyPr lIns="182880" tIns="182880" rIns="182880" bIns="182880">
            <a:normAutofit/>
          </a:bodyPr>
          <a:lstStyle>
            <a:lvl1pPr marL="0" indent="0" algn="ctr">
              <a:lnSpc>
                <a:spcPct val="90000"/>
              </a:lnSpc>
              <a:buFontTx/>
              <a:buNone/>
              <a:defRPr sz="1600">
                <a:solidFill>
                  <a:schemeClr val="tx1"/>
                </a:solidFill>
              </a:defRPr>
            </a:lvl1pPr>
            <a:lvl2pPr marL="534988" indent="0" algn="ctr">
              <a:lnSpc>
                <a:spcPct val="90000"/>
              </a:lnSpc>
              <a:buFontTx/>
              <a:buNone/>
              <a:defRPr sz="1600"/>
            </a:lvl2pPr>
            <a:lvl3pPr marL="903288" indent="0" algn="ctr">
              <a:buFontTx/>
              <a:buNone/>
              <a:defRPr sz="1600"/>
            </a:lvl3pPr>
            <a:lvl4pPr marL="1258888" indent="0" algn="ctr">
              <a:buFontTx/>
              <a:buNone/>
              <a:defRPr sz="1400"/>
            </a:lvl4pPr>
            <a:lvl5pPr marL="1614487" indent="0" algn="ctr">
              <a:buFontTx/>
              <a:buNone/>
              <a:defRPr sz="1400"/>
            </a:lvl5pPr>
          </a:lstStyle>
          <a:p>
            <a:pPr lvl="0"/>
            <a:r>
              <a:rPr lang="de-DE" dirty="0" smtClean="0"/>
              <a:t>Enter text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pPr algn="l"/>
            <a:r>
              <a:rPr lang="en-US" smtClean="0"/>
              <a:t>Standard Sized PowerPoint Template | 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DF5FD50D-5643-4FEC-BEB9-9D551C65472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22" hasCustomPrompt="1"/>
          </p:nvPr>
        </p:nvSpPr>
        <p:spPr>
          <a:xfrm>
            <a:off x="508000" y="3657600"/>
            <a:ext cx="3448051" cy="26828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 smtClean="0"/>
              <a:t>Enter heading</a:t>
            </a:r>
            <a:endParaRPr lang="en-US" dirty="0"/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23" hasCustomPrompt="1"/>
          </p:nvPr>
        </p:nvSpPr>
        <p:spPr>
          <a:xfrm>
            <a:off x="4360619" y="3658363"/>
            <a:ext cx="3448051" cy="26828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 smtClean="0"/>
              <a:t>Enter heading</a:t>
            </a:r>
            <a:endParaRPr lang="en-US" dirty="0"/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24" hasCustomPrompt="1"/>
          </p:nvPr>
        </p:nvSpPr>
        <p:spPr>
          <a:xfrm>
            <a:off x="8232400" y="3658363"/>
            <a:ext cx="3448051" cy="26828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 smtClean="0"/>
              <a:t>Enter heading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09080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C6E9D42-1D0C-4C22-8FF2-4160AB64801F}" type="datetimeFigureOut">
              <a:rPr lang="en-US" smtClean="0"/>
              <a:t>3/31/2019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CEC718A-CF43-4230-B7CB-FB8F0EF9F7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889796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title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508004" y="1581675"/>
            <a:ext cx="11153289" cy="4425935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508000" y="779464"/>
            <a:ext cx="11176000" cy="47137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 smtClean="0"/>
              <a:t>Enter subhead here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smtClean="0"/>
              <a:t>Introduction to TDD | Fannie Mae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7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F5FD50D-5643-4FEC-BEB9-9D551C65472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45939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C6E9D42-1D0C-4C22-8FF2-4160AB64801F}" type="datetimeFigureOut">
              <a:rPr lang="en-US" smtClean="0"/>
              <a:t>3/31/2019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CEC718A-CF43-4230-B7CB-FB8F0EF9F7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587740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201169"/>
            <a:ext cx="11153288" cy="6030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508004" y="987552"/>
            <a:ext cx="11153289" cy="5020056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>
          <a:xfrm>
            <a:off x="1327671" y="6436260"/>
            <a:ext cx="4114800" cy="375222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smtClean="0"/>
              <a:t>Widescreen Sized PowerPoint Template | Date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4"/>
          </p:nvPr>
        </p:nvSpPr>
        <p:spPr>
          <a:xfrm>
            <a:off x="9085781" y="6446358"/>
            <a:ext cx="2743200" cy="365125"/>
          </a:xfrm>
          <a:prstGeom prst="rect">
            <a:avLst/>
          </a:prstGeom>
        </p:spPr>
        <p:txBody>
          <a:bodyPr/>
          <a:lstStyle/>
          <a:p>
            <a:fld id="{DF5FD50D-5643-4FEC-BEB9-9D551C65472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76421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slide with 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519" y="6093776"/>
            <a:ext cx="1010067" cy="757550"/>
          </a:xfrm>
          <a:prstGeom prst="rect">
            <a:avLst/>
          </a:prstGeom>
        </p:spPr>
      </p:pic>
      <p:sp>
        <p:nvSpPr>
          <p:cNvPr id="17" name="Text Placeholder 16"/>
          <p:cNvSpPr>
            <a:spLocks noGrp="1"/>
          </p:cNvSpPr>
          <p:nvPr>
            <p:ph type="body" sz="quarter" idx="13"/>
          </p:nvPr>
        </p:nvSpPr>
        <p:spPr>
          <a:xfrm>
            <a:off x="959557" y="1252538"/>
            <a:ext cx="5102576" cy="307392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800" baseline="0">
                <a:solidFill>
                  <a:schemeClr val="tx2"/>
                </a:solidFill>
                <a:latin typeface="+mj-lt"/>
              </a:defRPr>
            </a:lvl1pPr>
            <a:lvl2pPr marL="342900" indent="0">
              <a:buNone/>
              <a:defRPr sz="6000">
                <a:solidFill>
                  <a:schemeClr val="accent6"/>
                </a:solidFill>
                <a:latin typeface="+mj-lt"/>
              </a:defRPr>
            </a:lvl2pPr>
            <a:lvl3pPr marL="685800" indent="0">
              <a:buNone/>
              <a:defRPr sz="6000">
                <a:solidFill>
                  <a:schemeClr val="accent6"/>
                </a:solidFill>
                <a:latin typeface="+mj-lt"/>
              </a:defRPr>
            </a:lvl3pPr>
            <a:lvl4pPr marL="1028700" indent="0">
              <a:buNone/>
              <a:defRPr sz="6000">
                <a:solidFill>
                  <a:schemeClr val="accent6"/>
                </a:solidFill>
                <a:latin typeface="+mj-lt"/>
              </a:defRPr>
            </a:lvl4pPr>
            <a:lvl5pPr marL="1371600" indent="0">
              <a:buNone/>
              <a:defRPr sz="6000">
                <a:solidFill>
                  <a:schemeClr val="accent6"/>
                </a:solidFill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Bildplatzhalter 2"/>
          <p:cNvSpPr>
            <a:spLocks noGrp="1"/>
          </p:cNvSpPr>
          <p:nvPr>
            <p:ph type="pic" sz="quarter" idx="15"/>
          </p:nvPr>
        </p:nvSpPr>
        <p:spPr>
          <a:xfrm>
            <a:off x="7163159" y="1269853"/>
            <a:ext cx="4103151" cy="2979845"/>
          </a:xfrm>
          <a:prstGeom prst="ellipse">
            <a:avLst/>
          </a:prstGeom>
          <a:noFill/>
          <a:ln w="57150">
            <a:noFill/>
          </a:ln>
        </p:spPr>
        <p:txBody>
          <a:bodyPr>
            <a:norm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de-DE" dirty="0"/>
          </a:p>
        </p:txBody>
      </p:sp>
      <p:sp>
        <p:nvSpPr>
          <p:cNvPr id="16" name="Text Placeholder 18"/>
          <p:cNvSpPr>
            <a:spLocks noGrp="1"/>
          </p:cNvSpPr>
          <p:nvPr>
            <p:ph type="body" sz="quarter" idx="14" hasCustomPrompt="1"/>
          </p:nvPr>
        </p:nvSpPr>
        <p:spPr>
          <a:xfrm>
            <a:off x="959557" y="4558084"/>
            <a:ext cx="5171016" cy="854075"/>
          </a:xfrm>
          <a:prstGeom prst="rect">
            <a:avLst/>
          </a:prstGeom>
        </p:spPr>
        <p:txBody>
          <a:bodyPr>
            <a:normAutofit/>
          </a:bodyPr>
          <a:lstStyle>
            <a:lvl5pPr marL="0" indent="0">
              <a:buNone/>
              <a:defRPr sz="1500">
                <a:solidFill>
                  <a:schemeClr val="tx1"/>
                </a:solidFill>
                <a:latin typeface="+mj-lt"/>
              </a:defRPr>
            </a:lvl5pPr>
          </a:lstStyle>
          <a:p>
            <a:pPr lvl="4"/>
            <a:r>
              <a:rPr lang="en-US" dirty="0" smtClean="0">
                <a:latin typeface="+mj-lt"/>
              </a:rPr>
              <a:t>Enter Name here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l"/>
            <a:r>
              <a:rPr lang="en-US" smtClean="0"/>
              <a:t>Standard Sized PowerPoint Template | Date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DF5FD50D-5643-4FEC-BEB9-9D551C65472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88894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slide with 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-1" y="1"/>
            <a:ext cx="12192000" cy="1757879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519" y="6093776"/>
            <a:ext cx="1010067" cy="757550"/>
          </a:xfrm>
          <a:prstGeom prst="rect">
            <a:avLst/>
          </a:prstGeom>
        </p:spPr>
      </p:pic>
      <p:sp>
        <p:nvSpPr>
          <p:cNvPr id="15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508001" y="2685760"/>
            <a:ext cx="11175999" cy="179771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3600" baseline="0">
                <a:solidFill>
                  <a:schemeClr val="tx1"/>
                </a:solidFill>
                <a:latin typeface="+mj-lt"/>
              </a:defRPr>
            </a:lvl1pPr>
            <a:lvl2pPr marL="342900" indent="0">
              <a:buNone/>
              <a:defRPr sz="6000">
                <a:solidFill>
                  <a:schemeClr val="accent6"/>
                </a:solidFill>
                <a:latin typeface="+mj-lt"/>
              </a:defRPr>
            </a:lvl2pPr>
            <a:lvl3pPr marL="685800" indent="0">
              <a:buNone/>
              <a:defRPr sz="6000">
                <a:solidFill>
                  <a:schemeClr val="accent6"/>
                </a:solidFill>
                <a:latin typeface="+mj-lt"/>
              </a:defRPr>
            </a:lvl3pPr>
            <a:lvl4pPr marL="1028700" indent="0">
              <a:buNone/>
              <a:defRPr sz="6000">
                <a:solidFill>
                  <a:schemeClr val="accent6"/>
                </a:solidFill>
                <a:latin typeface="+mj-lt"/>
              </a:defRPr>
            </a:lvl4pPr>
            <a:lvl5pPr marL="1371600" indent="0">
              <a:buNone/>
              <a:defRPr sz="6000">
                <a:solidFill>
                  <a:schemeClr val="accent6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Type statement here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smtClean="0"/>
              <a:t>Standard Sized PowerPoint Template | Date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F5FD50D-5643-4FEC-BEB9-9D551C65472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64824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with 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6356352" y="0"/>
            <a:ext cx="5835648" cy="6851326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519" y="6093776"/>
            <a:ext cx="1010067" cy="757550"/>
          </a:xfrm>
          <a:prstGeom prst="rect">
            <a:avLst/>
          </a:prstGeom>
        </p:spPr>
      </p:pic>
      <p:sp>
        <p:nvSpPr>
          <p:cNvPr id="15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508001" y="1252538"/>
            <a:ext cx="5102576" cy="307392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aseline="0">
                <a:solidFill>
                  <a:schemeClr val="accent6"/>
                </a:solidFill>
                <a:latin typeface="+mj-lt"/>
              </a:defRPr>
            </a:lvl1pPr>
            <a:lvl2pPr marL="342900" indent="0">
              <a:buNone/>
              <a:defRPr sz="6000">
                <a:solidFill>
                  <a:schemeClr val="accent6"/>
                </a:solidFill>
                <a:latin typeface="+mj-lt"/>
              </a:defRPr>
            </a:lvl2pPr>
            <a:lvl3pPr marL="685800" indent="0">
              <a:buNone/>
              <a:defRPr sz="6000">
                <a:solidFill>
                  <a:schemeClr val="accent6"/>
                </a:solidFill>
                <a:latin typeface="+mj-lt"/>
              </a:defRPr>
            </a:lvl3pPr>
            <a:lvl4pPr marL="1028700" indent="0">
              <a:buNone/>
              <a:defRPr sz="6000">
                <a:solidFill>
                  <a:schemeClr val="accent6"/>
                </a:solidFill>
                <a:latin typeface="+mj-lt"/>
              </a:defRPr>
            </a:lvl4pPr>
            <a:lvl5pPr marL="1371600" indent="0">
              <a:buNone/>
              <a:defRPr sz="6000">
                <a:solidFill>
                  <a:schemeClr val="accent6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Type quote here</a:t>
            </a:r>
            <a:endParaRPr lang="en-US" dirty="0"/>
          </a:p>
        </p:txBody>
      </p:sp>
      <p:sp>
        <p:nvSpPr>
          <p:cNvPr id="16" name="Text Placeholder 18"/>
          <p:cNvSpPr>
            <a:spLocks noGrp="1"/>
          </p:cNvSpPr>
          <p:nvPr>
            <p:ph type="body" sz="quarter" idx="14" hasCustomPrompt="1"/>
          </p:nvPr>
        </p:nvSpPr>
        <p:spPr>
          <a:xfrm>
            <a:off x="508003" y="4525554"/>
            <a:ext cx="5122997" cy="854075"/>
          </a:xfrm>
          <a:prstGeom prst="rect">
            <a:avLst/>
          </a:prstGeom>
        </p:spPr>
        <p:txBody>
          <a:bodyPr/>
          <a:lstStyle>
            <a:lvl5pPr marL="0" indent="0">
              <a:buNone/>
              <a:defRPr sz="2000">
                <a:solidFill>
                  <a:schemeClr val="bg1">
                    <a:lumMod val="50000"/>
                  </a:schemeClr>
                </a:solidFill>
                <a:latin typeface="+mj-lt"/>
              </a:defRPr>
            </a:lvl5pPr>
          </a:lstStyle>
          <a:p>
            <a:pPr lvl="4"/>
            <a:r>
              <a:rPr lang="en-US" dirty="0" smtClean="0">
                <a:latin typeface="+mj-lt"/>
              </a:rPr>
              <a:t>Enter Name here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l"/>
            <a:r>
              <a:rPr lang="en-US" smtClean="0"/>
              <a:t>Standard Sized PowerPoint Template | Date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F5FD50D-5643-4FEC-BEB9-9D551C65472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48143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508004" y="987552"/>
            <a:ext cx="11153289" cy="5020056"/>
          </a:xfr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algn="l"/>
            <a:r>
              <a:rPr lang="en-US" smtClean="0"/>
              <a:t>Widescreen Sized PowerPoint Template | Date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DF5FD50D-5643-4FEC-BEB9-9D551C65472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65139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with 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515675" y="2240280"/>
            <a:ext cx="11167872" cy="1490472"/>
          </a:xfrm>
        </p:spPr>
        <p:txBody>
          <a:bodyPr>
            <a:normAutofit/>
          </a:bodyPr>
          <a:lstStyle>
            <a:lvl1pPr>
              <a:defRPr sz="3600" baseline="0"/>
            </a:lvl1pPr>
          </a:lstStyle>
          <a:p>
            <a:pPr lvl="0"/>
            <a:r>
              <a:rPr lang="en-US" dirty="0" smtClean="0"/>
              <a:t>Enter quote and resize text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3380795" y="4645152"/>
            <a:ext cx="5437632" cy="411480"/>
          </a:xfrm>
        </p:spPr>
        <p:txBody>
          <a:bodyPr/>
          <a:lstStyle>
            <a:lvl1pPr algn="ctr"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Enter Name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smtClean="0"/>
              <a:t>Standard Sized PowerPoint Template | Date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F5FD50D-5643-4FEC-BEB9-9D551C65472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834797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A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-1"/>
            <a:ext cx="12192000" cy="29900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0" b="1" dirty="0">
              <a:solidFill>
                <a:schemeClr val="accent6"/>
              </a:solidFill>
              <a:latin typeface="+mj-lt"/>
            </a:endParaRPr>
          </a:p>
        </p:txBody>
      </p:sp>
      <p:sp>
        <p:nvSpPr>
          <p:cNvPr id="6" name="TextBox 5"/>
          <p:cNvSpPr txBox="1"/>
          <p:nvPr userDrawn="1"/>
        </p:nvSpPr>
        <p:spPr>
          <a:xfrm>
            <a:off x="508001" y="479381"/>
            <a:ext cx="110445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chemeClr val="accent6"/>
                </a:solidFill>
                <a:latin typeface="+mj-lt"/>
              </a:rPr>
              <a:t>Q</a:t>
            </a:r>
            <a:endParaRPr lang="en-US" sz="6000" b="1" dirty="0">
              <a:solidFill>
                <a:schemeClr val="accent6"/>
              </a:solidFill>
              <a:latin typeface="+mj-lt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1612901" y="1290639"/>
            <a:ext cx="10071100" cy="1076325"/>
          </a:xfrm>
        </p:spPr>
        <p:txBody>
          <a:bodyPr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  <a:lvl2pPr>
              <a:defRPr sz="3200">
                <a:latin typeface="+mj-lt"/>
              </a:defRPr>
            </a:lvl2pPr>
            <a:lvl3pPr>
              <a:defRPr sz="3200">
                <a:latin typeface="+mj-lt"/>
              </a:defRPr>
            </a:lvl3pPr>
            <a:lvl4pPr>
              <a:defRPr sz="3200">
                <a:latin typeface="+mj-lt"/>
              </a:defRPr>
            </a:lvl4pPr>
            <a:lvl5pPr>
              <a:defRPr sz="3200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507553" y="3287127"/>
            <a:ext cx="110445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chemeClr val="accent6"/>
                </a:solidFill>
                <a:latin typeface="+mj-lt"/>
              </a:rPr>
              <a:t>A</a:t>
            </a:r>
            <a:endParaRPr lang="en-US" sz="6000" b="1" dirty="0">
              <a:solidFill>
                <a:schemeClr val="accent6"/>
              </a:solidFill>
              <a:latin typeface="+mj-lt"/>
            </a:endParaRP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1612453" y="4098385"/>
            <a:ext cx="10071100" cy="1076325"/>
          </a:xfrm>
        </p:spPr>
        <p:txBody>
          <a:bodyPr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  <a:lvl2pPr>
              <a:defRPr sz="3200">
                <a:latin typeface="+mj-lt"/>
              </a:defRPr>
            </a:lvl2pPr>
            <a:lvl3pPr>
              <a:defRPr sz="3200">
                <a:latin typeface="+mj-lt"/>
              </a:defRPr>
            </a:lvl3pPr>
            <a:lvl4pPr>
              <a:defRPr sz="3200">
                <a:latin typeface="+mj-lt"/>
              </a:defRPr>
            </a:lvl4pPr>
            <a:lvl5pPr>
              <a:defRPr sz="3200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smtClean="0"/>
              <a:t>Standard Sized PowerPoint Template | Date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F5FD50D-5643-4FEC-BEB9-9D551C65472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471220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744">
          <p15:clr>
            <a:srgbClr val="FBAE40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A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F5FD50D-5643-4FEC-BEB9-9D551C65472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6253779" y="0"/>
            <a:ext cx="5938221" cy="6858000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6" name="TextBox 5"/>
          <p:cNvSpPr txBox="1"/>
          <p:nvPr userDrawn="1"/>
        </p:nvSpPr>
        <p:spPr>
          <a:xfrm>
            <a:off x="499872" y="1764793"/>
            <a:ext cx="108508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chemeClr val="accent6"/>
                </a:solidFill>
                <a:latin typeface="+mj-lt"/>
              </a:rPr>
              <a:t>Q</a:t>
            </a:r>
            <a:endParaRPr lang="en-US" sz="6000" b="1" dirty="0">
              <a:solidFill>
                <a:schemeClr val="accent6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620256" y="1764793"/>
            <a:ext cx="108508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chemeClr val="accent6"/>
                </a:solidFill>
                <a:latin typeface="+mj-lt"/>
              </a:rPr>
              <a:t>A</a:t>
            </a:r>
            <a:endParaRPr lang="en-US" sz="6000" b="1" dirty="0">
              <a:solidFill>
                <a:schemeClr val="accent6"/>
              </a:solidFill>
              <a:latin typeface="+mj-lt"/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1463040" y="2468880"/>
            <a:ext cx="3913632" cy="1856232"/>
          </a:xfrm>
        </p:spPr>
        <p:txBody>
          <a:bodyPr/>
          <a:lstStyle>
            <a:lvl1pPr>
              <a:defRPr>
                <a:solidFill>
                  <a:schemeClr val="tx2"/>
                </a:solidFill>
                <a:latin typeface="+mj-lt"/>
              </a:defRPr>
            </a:lvl1pPr>
            <a:lvl2pPr>
              <a:defRPr>
                <a:solidFill>
                  <a:schemeClr val="tx2"/>
                </a:solidFill>
                <a:latin typeface="+mj-lt"/>
              </a:defRPr>
            </a:lvl2pPr>
            <a:lvl3pPr>
              <a:defRPr>
                <a:solidFill>
                  <a:schemeClr val="tx2"/>
                </a:solidFill>
                <a:latin typeface="+mj-lt"/>
              </a:defRPr>
            </a:lvl3pPr>
            <a:lvl4pPr>
              <a:defRPr>
                <a:solidFill>
                  <a:schemeClr val="tx2"/>
                </a:solidFill>
                <a:latin typeface="+mj-lt"/>
              </a:defRPr>
            </a:lvl4pPr>
            <a:lvl5pPr>
              <a:defRPr>
                <a:solidFill>
                  <a:schemeClr val="tx2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Replace and resize this text</a:t>
            </a:r>
            <a:endParaRPr lang="en-US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7559040" y="2468880"/>
            <a:ext cx="3913632" cy="1856232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  <a:latin typeface="+mj-lt"/>
              </a:defRPr>
            </a:lvl2pPr>
            <a:lvl3pPr>
              <a:defRPr>
                <a:solidFill>
                  <a:schemeClr val="bg1"/>
                </a:solidFill>
                <a:latin typeface="+mj-lt"/>
              </a:defRPr>
            </a:lvl3pPr>
            <a:lvl4pPr>
              <a:defRPr>
                <a:solidFill>
                  <a:schemeClr val="bg1"/>
                </a:solidFill>
                <a:latin typeface="+mj-lt"/>
              </a:defRPr>
            </a:lvl4pPr>
            <a:lvl5pPr>
              <a:defRPr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Replace and resize this text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smtClean="0"/>
              <a:t>Standard Sized PowerPoint Template | Date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0582278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with gray symb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51104" y="320040"/>
            <a:ext cx="8388096" cy="96926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300" baseline="0">
                <a:solidFill>
                  <a:schemeClr val="tx2"/>
                </a:solidFill>
                <a:latin typeface="+mj-lt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sz="3200" dirty="0" smtClean="0">
                <a:latin typeface="+mj-lt"/>
              </a:rPr>
              <a:t>Click to add divider page title</a:t>
            </a:r>
            <a:endParaRPr lang="en-US" dirty="0" smtClean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4013" y="3447345"/>
            <a:ext cx="4265323" cy="3198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006053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258">
          <p15:clr>
            <a:srgbClr val="FBAE40"/>
          </p15:clr>
        </p15:guide>
        <p15:guide id="2" orient="horz" pos="3048">
          <p15:clr>
            <a:srgbClr val="FBAE40"/>
          </p15:clr>
        </p15:guide>
        <p15:guide id="3" orient="horz" pos="216">
          <p15:clr>
            <a:srgbClr val="FBAE40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with navy symb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51104" y="320040"/>
            <a:ext cx="8388096" cy="96926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300" baseline="0">
                <a:solidFill>
                  <a:schemeClr val="tx2"/>
                </a:solidFill>
                <a:latin typeface="+mj-lt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sz="3200" dirty="0" smtClean="0">
                <a:latin typeface="+mj-lt"/>
              </a:rPr>
              <a:t>Click to add divider page title</a:t>
            </a:r>
            <a:endParaRPr lang="en-US" dirty="0" smtClean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9200" y="3467100"/>
            <a:ext cx="3937000" cy="295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2038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vy with gray symb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51104" y="320040"/>
            <a:ext cx="8388096" cy="96926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aseline="0">
                <a:solidFill>
                  <a:schemeClr val="bg1"/>
                </a:solidFill>
                <a:latin typeface="+mj-lt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sz="3200" dirty="0" smtClean="0">
                <a:latin typeface="+mj-lt"/>
              </a:rPr>
              <a:t>Click to add divider page title</a:t>
            </a:r>
            <a:endParaRPr lang="en-US" dirty="0" smtClean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4013" y="3447345"/>
            <a:ext cx="4265323" cy="3198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5500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C6E9D42-1D0C-4C22-8FF2-4160AB64801F}" type="datetimeFigureOut">
              <a:rPr lang="en-US" smtClean="0"/>
              <a:t>3/31/2019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CEC718A-CF43-4230-B7CB-FB8F0EF9F7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783389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title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508004" y="1581675"/>
            <a:ext cx="11153289" cy="4425935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508000" y="779464"/>
            <a:ext cx="11176000" cy="47137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 smtClean="0"/>
              <a:t>Enter subhead here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smtClean="0"/>
              <a:t>Introduction to TDD | Fannie Mae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7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F5FD50D-5643-4FEC-BEB9-9D551C65472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18715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C6E9D42-1D0C-4C22-8FF2-4160AB64801F}" type="datetimeFigureOut">
              <a:rPr lang="en-US" smtClean="0"/>
              <a:t>3/31/2019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CEC718A-CF43-4230-B7CB-FB8F0EF9F7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253184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201169"/>
            <a:ext cx="11153288" cy="6030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508004" y="987552"/>
            <a:ext cx="11153289" cy="5020056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>
          <a:xfrm>
            <a:off x="1327671" y="6436260"/>
            <a:ext cx="4114800" cy="375222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smtClean="0"/>
              <a:t>Widescreen Sized PowerPoint Template | Date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4"/>
          </p:nvPr>
        </p:nvSpPr>
        <p:spPr>
          <a:xfrm>
            <a:off x="9085781" y="6446358"/>
            <a:ext cx="2743200" cy="365125"/>
          </a:xfrm>
          <a:prstGeom prst="rect">
            <a:avLst/>
          </a:prstGeom>
        </p:spPr>
        <p:txBody>
          <a:bodyPr/>
          <a:lstStyle/>
          <a:p>
            <a:fld id="{DF5FD50D-5643-4FEC-BEB9-9D551C65472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53203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itle S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508004" y="1581675"/>
            <a:ext cx="11153289" cy="4425935"/>
          </a:xfr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508000" y="779464"/>
            <a:ext cx="11176000" cy="471379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 smtClean="0"/>
              <a:t>Enter subhead here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l"/>
            <a:r>
              <a:rPr lang="en-US" smtClean="0"/>
              <a:t>Widescreen Sized PowerPoint Template | Date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DF5FD50D-5643-4FEC-BEB9-9D551C65472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56301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-Fami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51104" y="320040"/>
            <a:ext cx="8388096" cy="96926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aseline="0">
                <a:solidFill>
                  <a:schemeClr val="tx2"/>
                </a:solidFill>
                <a:latin typeface="+mj-lt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dirty="0" smtClean="0"/>
              <a:t>Click to add divider page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98108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fami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51104" y="320040"/>
            <a:ext cx="8388096" cy="96926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aseline="0">
                <a:solidFill>
                  <a:schemeClr val="tx2"/>
                </a:solidFill>
                <a:latin typeface="+mj-lt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dirty="0" smtClean="0"/>
              <a:t>Click to add divider page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26581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loye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450851" y="322263"/>
            <a:ext cx="8388349" cy="96467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solidFill>
                  <a:schemeClr val="bg1"/>
                </a:solidFill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 dirty="0" smtClean="0"/>
              <a:t>Click to add divider page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57744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sum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451104" y="320040"/>
            <a:ext cx="8388096" cy="96926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0" baseline="0">
                <a:solidFill>
                  <a:schemeClr val="tx2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 smtClean="0"/>
              <a:t>Click to add divider page title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4013" y="3447345"/>
            <a:ext cx="4265323" cy="3198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3943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2B/Custom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451104" y="320040"/>
            <a:ext cx="8388096" cy="96926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0" baseline="0">
                <a:solidFill>
                  <a:schemeClr val="tx2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 smtClean="0"/>
              <a:t>Click to add divider page title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4013" y="3447345"/>
            <a:ext cx="4265323" cy="3198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7531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navy with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smtClean="0"/>
              <a:t>Standard Sized PowerPoint Template | Date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F5FD50D-5643-4FEC-BEB9-9D551C65472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59" t="20934" r="74373"/>
          <a:stretch/>
        </p:blipFill>
        <p:spPr>
          <a:xfrm>
            <a:off x="465560" y="6185610"/>
            <a:ext cx="753641" cy="538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6871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hite with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smtClean="0"/>
              <a:t>Standard Sized PowerPoint Template | Date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F5FD50D-5643-4FEC-BEB9-9D551C65472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519" y="6093776"/>
            <a:ext cx="1010067" cy="75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2092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C6E9D42-1D0C-4C22-8FF2-4160AB64801F}" type="datetimeFigureOut">
              <a:rPr lang="en-US" smtClean="0"/>
              <a:t>3/31/2019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CEC718A-CF43-4230-B7CB-FB8F0EF9F7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231256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title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508004" y="1581675"/>
            <a:ext cx="11153289" cy="4425935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508000" y="779464"/>
            <a:ext cx="11176000" cy="47137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 smtClean="0"/>
              <a:t>Enter subhead here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smtClean="0"/>
              <a:t>Introduction to TDD | Fannie Mae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7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F5FD50D-5643-4FEC-BEB9-9D551C65472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58541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C6E9D42-1D0C-4C22-8FF2-4160AB64801F}" type="datetimeFigureOut">
              <a:rPr lang="en-US" smtClean="0"/>
              <a:t>3/31/2019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CEC718A-CF43-4230-B7CB-FB8F0EF9F7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3608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1.xml"/><Relationship Id="rId13" Type="http://schemas.openxmlformats.org/officeDocument/2006/relationships/theme" Target="../theme/theme10.xml"/><Relationship Id="rId3" Type="http://schemas.openxmlformats.org/officeDocument/2006/relationships/slideLayout" Target="../slideLayouts/slideLayout46.xml"/><Relationship Id="rId7" Type="http://schemas.openxmlformats.org/officeDocument/2006/relationships/slideLayout" Target="../slideLayouts/slideLayout50.xml"/><Relationship Id="rId12" Type="http://schemas.openxmlformats.org/officeDocument/2006/relationships/slideLayout" Target="../slideLayouts/slideLayout55.xml"/><Relationship Id="rId2" Type="http://schemas.openxmlformats.org/officeDocument/2006/relationships/slideLayout" Target="../slideLayouts/slideLayout45.xml"/><Relationship Id="rId1" Type="http://schemas.openxmlformats.org/officeDocument/2006/relationships/slideLayout" Target="../slideLayouts/slideLayout44.xml"/><Relationship Id="rId6" Type="http://schemas.openxmlformats.org/officeDocument/2006/relationships/slideLayout" Target="../slideLayouts/slideLayout49.xml"/><Relationship Id="rId11" Type="http://schemas.openxmlformats.org/officeDocument/2006/relationships/slideLayout" Target="../slideLayouts/slideLayout54.xml"/><Relationship Id="rId5" Type="http://schemas.openxmlformats.org/officeDocument/2006/relationships/slideLayout" Target="../slideLayouts/slideLayout48.xml"/><Relationship Id="rId10" Type="http://schemas.openxmlformats.org/officeDocument/2006/relationships/slideLayout" Target="../slideLayouts/slideLayout53.xml"/><Relationship Id="rId4" Type="http://schemas.openxmlformats.org/officeDocument/2006/relationships/slideLayout" Target="../slideLayouts/slideLayout47.xml"/><Relationship Id="rId9" Type="http://schemas.openxmlformats.org/officeDocument/2006/relationships/slideLayout" Target="../slideLayouts/slideLayout52.xml"/><Relationship Id="rId14" Type="http://schemas.openxmlformats.org/officeDocument/2006/relationships/image" Target="../media/image3.png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theme" Target="../theme/theme11.xml"/><Relationship Id="rId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68.xml"/><Relationship Id="rId7" Type="http://schemas.openxmlformats.org/officeDocument/2006/relationships/theme" Target="../theme/theme12.xml"/><Relationship Id="rId2" Type="http://schemas.openxmlformats.org/officeDocument/2006/relationships/slideLayout" Target="../slideLayouts/slideLayout67.xml"/><Relationship Id="rId1" Type="http://schemas.openxmlformats.org/officeDocument/2006/relationships/slideLayout" Target="../slideLayouts/slideLayout66.xml"/><Relationship Id="rId6" Type="http://schemas.openxmlformats.org/officeDocument/2006/relationships/slideLayout" Target="../slideLayouts/slideLayout71.xml"/><Relationship Id="rId5" Type="http://schemas.openxmlformats.org/officeDocument/2006/relationships/slideLayout" Target="../slideLayouts/slideLayout70.xml"/><Relationship Id="rId4" Type="http://schemas.openxmlformats.org/officeDocument/2006/relationships/slideLayout" Target="../slideLayouts/slideLayout69.xml"/></Relationships>
</file>

<file path=ppt/slideMasters/_rels/slideMaster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4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73.xml"/><Relationship Id="rId1" Type="http://schemas.openxmlformats.org/officeDocument/2006/relationships/slideLayout" Target="../slideLayouts/slideLayout72.xml"/><Relationship Id="rId6" Type="http://schemas.openxmlformats.org/officeDocument/2006/relationships/theme" Target="../theme/theme13.xml"/><Relationship Id="rId5" Type="http://schemas.openxmlformats.org/officeDocument/2006/relationships/slideLayout" Target="../slideLayouts/slideLayout76.xml"/><Relationship Id="rId4" Type="http://schemas.openxmlformats.org/officeDocument/2006/relationships/slideLayout" Target="../slideLayouts/slideLayout75.xml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79.xml"/><Relationship Id="rId7" Type="http://schemas.openxmlformats.org/officeDocument/2006/relationships/theme" Target="../theme/theme14.xml"/><Relationship Id="rId2" Type="http://schemas.openxmlformats.org/officeDocument/2006/relationships/slideLayout" Target="../slideLayouts/slideLayout78.xml"/><Relationship Id="rId1" Type="http://schemas.openxmlformats.org/officeDocument/2006/relationships/slideLayout" Target="../slideLayouts/slideLayout77.xml"/><Relationship Id="rId6" Type="http://schemas.openxmlformats.org/officeDocument/2006/relationships/slideLayout" Target="../slideLayouts/slideLayout82.xml"/><Relationship Id="rId5" Type="http://schemas.openxmlformats.org/officeDocument/2006/relationships/slideLayout" Target="../slideLayouts/slideLayout81.xml"/><Relationship Id="rId4" Type="http://schemas.openxmlformats.org/officeDocument/2006/relationships/slideLayout" Target="../slideLayouts/slideLayout80.xml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theme" Target="../theme/theme15.xml"/><Relationship Id="rId3" Type="http://schemas.openxmlformats.org/officeDocument/2006/relationships/slideLayout" Target="../slideLayouts/slideLayout85.xml"/><Relationship Id="rId7" Type="http://schemas.openxmlformats.org/officeDocument/2006/relationships/slideLayout" Target="../slideLayouts/slideLayout89.xml"/><Relationship Id="rId2" Type="http://schemas.openxmlformats.org/officeDocument/2006/relationships/slideLayout" Target="../slideLayouts/slideLayout84.xml"/><Relationship Id="rId1" Type="http://schemas.openxmlformats.org/officeDocument/2006/relationships/slideLayout" Target="../slideLayouts/slideLayout83.xml"/><Relationship Id="rId6" Type="http://schemas.openxmlformats.org/officeDocument/2006/relationships/slideLayout" Target="../slideLayouts/slideLayout88.xml"/><Relationship Id="rId5" Type="http://schemas.openxmlformats.org/officeDocument/2006/relationships/slideLayout" Target="../slideLayouts/slideLayout87.xml"/><Relationship Id="rId4" Type="http://schemas.openxmlformats.org/officeDocument/2006/relationships/slideLayout" Target="../slideLayouts/slideLayout86.xml"/></Relationships>
</file>

<file path=ppt/slideMasters/_rels/slideMaster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2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91.xml"/><Relationship Id="rId1" Type="http://schemas.openxmlformats.org/officeDocument/2006/relationships/slideLayout" Target="../slideLayouts/slideLayout90.xml"/><Relationship Id="rId6" Type="http://schemas.openxmlformats.org/officeDocument/2006/relationships/theme" Target="../theme/theme16.xml"/><Relationship Id="rId5" Type="http://schemas.openxmlformats.org/officeDocument/2006/relationships/slideLayout" Target="../slideLayouts/slideLayout94.xml"/><Relationship Id="rId4" Type="http://schemas.openxmlformats.org/officeDocument/2006/relationships/slideLayout" Target="../slideLayouts/slideLayout93.xml"/></Relationships>
</file>

<file path=ppt/slideMasters/_rels/slideMaster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7.xml"/><Relationship Id="rId7" Type="http://schemas.openxmlformats.org/officeDocument/2006/relationships/theme" Target="../theme/theme17.xml"/><Relationship Id="rId2" Type="http://schemas.openxmlformats.org/officeDocument/2006/relationships/slideLayout" Target="../slideLayouts/slideLayout96.xml"/><Relationship Id="rId1" Type="http://schemas.openxmlformats.org/officeDocument/2006/relationships/slideLayout" Target="../slideLayouts/slideLayout95.xml"/><Relationship Id="rId6" Type="http://schemas.openxmlformats.org/officeDocument/2006/relationships/slideLayout" Target="../slideLayouts/slideLayout100.xml"/><Relationship Id="rId5" Type="http://schemas.openxmlformats.org/officeDocument/2006/relationships/slideLayout" Target="../slideLayouts/slideLayout99.xml"/><Relationship Id="rId4" Type="http://schemas.openxmlformats.org/officeDocument/2006/relationships/slideLayout" Target="../slideLayouts/slideLayout98.xml"/></Relationships>
</file>

<file path=ppt/slideMasters/_rels/slideMaster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theme" Target="../theme/theme18.xml"/><Relationship Id="rId1" Type="http://schemas.openxmlformats.org/officeDocument/2006/relationships/slideLayout" Target="../slideLayouts/slideLayout101.xml"/></Relationships>
</file>

<file path=ppt/slideMasters/_rels/slideMaster1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9.xml"/><Relationship Id="rId13" Type="http://schemas.openxmlformats.org/officeDocument/2006/relationships/theme" Target="../theme/theme19.xml"/><Relationship Id="rId3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108.xml"/><Relationship Id="rId12" Type="http://schemas.openxmlformats.org/officeDocument/2006/relationships/slideLayout" Target="../slideLayouts/slideLayout113.xml"/><Relationship Id="rId2" Type="http://schemas.openxmlformats.org/officeDocument/2006/relationships/slideLayout" Target="../slideLayouts/slideLayout103.xml"/><Relationship Id="rId1" Type="http://schemas.openxmlformats.org/officeDocument/2006/relationships/slideLayout" Target="../slideLayouts/slideLayout102.xml"/><Relationship Id="rId6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2.xml"/><Relationship Id="rId5" Type="http://schemas.openxmlformats.org/officeDocument/2006/relationships/slideLayout" Target="../slideLayouts/slideLayout106.xml"/><Relationship Id="rId10" Type="http://schemas.openxmlformats.org/officeDocument/2006/relationships/slideLayout" Target="../slideLayouts/slideLayout111.xml"/><Relationship Id="rId4" Type="http://schemas.openxmlformats.org/officeDocument/2006/relationships/slideLayout" Target="../slideLayouts/slideLayout105.xml"/><Relationship Id="rId9" Type="http://schemas.openxmlformats.org/officeDocument/2006/relationships/slideLayout" Target="../slideLayouts/slideLayout110.xml"/><Relationship Id="rId14" Type="http://schemas.openxmlformats.org/officeDocument/2006/relationships/image" Target="../media/image3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image" Target="../media/image3.png"/><Relationship Id="rId5" Type="http://schemas.openxmlformats.org/officeDocument/2006/relationships/slideLayout" Target="../slideLayouts/slideLayout12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/Relationships>
</file>

<file path=ppt/slideMasters/_rels/slideMaster20.xml.rels><?xml version="1.0" encoding="UTF-8" standalone="yes"?>
<Relationships xmlns="http://schemas.openxmlformats.org/package/2006/relationships"><Relationship Id="rId3" Type="http://schemas.openxmlformats.org/officeDocument/2006/relationships/theme" Target="../theme/theme20.xml"/><Relationship Id="rId2" Type="http://schemas.openxmlformats.org/officeDocument/2006/relationships/slideLayout" Target="../slideLayouts/slideLayout115.xml"/><Relationship Id="rId1" Type="http://schemas.openxmlformats.org/officeDocument/2006/relationships/slideLayout" Target="../slideLayouts/slideLayout114.xml"/><Relationship Id="rId4" Type="http://schemas.openxmlformats.org/officeDocument/2006/relationships/image" Target="../media/image3.png"/></Relationships>
</file>

<file path=ppt/slideMasters/_rels/slideMaster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theme" Target="../theme/theme21.xml"/><Relationship Id="rId1" Type="http://schemas.openxmlformats.org/officeDocument/2006/relationships/slideLayout" Target="../slideLayouts/slideLayout116.xml"/></Relationships>
</file>

<file path=ppt/slideMasters/_rels/slideMaster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119.xml"/><Relationship Id="rId7" Type="http://schemas.openxmlformats.org/officeDocument/2006/relationships/theme" Target="../theme/theme22.xml"/><Relationship Id="rId2" Type="http://schemas.openxmlformats.org/officeDocument/2006/relationships/slideLayout" Target="../slideLayouts/slideLayout118.xml"/><Relationship Id="rId1" Type="http://schemas.openxmlformats.org/officeDocument/2006/relationships/slideLayout" Target="../slideLayouts/slideLayout117.xml"/><Relationship Id="rId6" Type="http://schemas.openxmlformats.org/officeDocument/2006/relationships/slideLayout" Target="../slideLayouts/slideLayout122.xml"/><Relationship Id="rId5" Type="http://schemas.openxmlformats.org/officeDocument/2006/relationships/slideLayout" Target="../slideLayouts/slideLayout121.xml"/><Relationship Id="rId4" Type="http://schemas.openxmlformats.org/officeDocument/2006/relationships/slideLayout" Target="../slideLayouts/slideLayout120.xml"/></Relationships>
</file>

<file path=ppt/slideMasters/_rels/slideMaster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5.xml"/><Relationship Id="rId7" Type="http://schemas.openxmlformats.org/officeDocument/2006/relationships/theme" Target="../theme/theme23.xml"/><Relationship Id="rId2" Type="http://schemas.openxmlformats.org/officeDocument/2006/relationships/slideLayout" Target="../slideLayouts/slideLayout124.xml"/><Relationship Id="rId1" Type="http://schemas.openxmlformats.org/officeDocument/2006/relationships/slideLayout" Target="../slideLayouts/slideLayout123.xml"/><Relationship Id="rId6" Type="http://schemas.openxmlformats.org/officeDocument/2006/relationships/slideLayout" Target="../slideLayouts/slideLayout128.xml"/><Relationship Id="rId5" Type="http://schemas.openxmlformats.org/officeDocument/2006/relationships/slideLayout" Target="../slideLayouts/slideLayout127.xml"/><Relationship Id="rId4" Type="http://schemas.openxmlformats.org/officeDocument/2006/relationships/slideLayout" Target="../slideLayouts/slideLayout126.xml"/></Relationships>
</file>

<file path=ppt/slideMasters/_rels/slideMaster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1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130.xml"/><Relationship Id="rId1" Type="http://schemas.openxmlformats.org/officeDocument/2006/relationships/slideLayout" Target="../slideLayouts/slideLayout129.xml"/><Relationship Id="rId6" Type="http://schemas.openxmlformats.org/officeDocument/2006/relationships/theme" Target="../theme/theme24.xml"/><Relationship Id="rId5" Type="http://schemas.openxmlformats.org/officeDocument/2006/relationships/slideLayout" Target="../slideLayouts/slideLayout133.xml"/><Relationship Id="rId4" Type="http://schemas.openxmlformats.org/officeDocument/2006/relationships/slideLayout" Target="../slideLayouts/slideLayout132.xml"/></Relationships>
</file>

<file path=ppt/slideMasters/_rels/slideMaster25.xml.rels><?xml version="1.0" encoding="UTF-8" standalone="yes"?>
<Relationships xmlns="http://schemas.openxmlformats.org/package/2006/relationships"><Relationship Id="rId3" Type="http://schemas.openxmlformats.org/officeDocument/2006/relationships/theme" Target="../theme/theme25.xml"/><Relationship Id="rId2" Type="http://schemas.openxmlformats.org/officeDocument/2006/relationships/slideLayout" Target="../slideLayouts/slideLayout135.xml"/><Relationship Id="rId1" Type="http://schemas.openxmlformats.org/officeDocument/2006/relationships/slideLayout" Target="../slideLayouts/slideLayout134.xml"/></Relationships>
</file>

<file path=ppt/slideMasters/_rels/slideMaster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theme" Target="../theme/theme26.xml"/><Relationship Id="rId1" Type="http://schemas.openxmlformats.org/officeDocument/2006/relationships/slideLayout" Target="../slideLayouts/slideLayout136.xml"/></Relationships>
</file>

<file path=ppt/slideMasters/_rels/slideMaster2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39.xml"/><Relationship Id="rId7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38.xml"/><Relationship Id="rId1" Type="http://schemas.openxmlformats.org/officeDocument/2006/relationships/slideLayout" Target="../slideLayouts/slideLayout137.xml"/><Relationship Id="rId6" Type="http://schemas.openxmlformats.org/officeDocument/2006/relationships/slideLayout" Target="../slideLayouts/slideLayout142.xml"/><Relationship Id="rId11" Type="http://schemas.openxmlformats.org/officeDocument/2006/relationships/image" Target="../media/image3.png"/><Relationship Id="rId5" Type="http://schemas.openxmlformats.org/officeDocument/2006/relationships/slideLayout" Target="../slideLayouts/slideLayout141.xml"/><Relationship Id="rId10" Type="http://schemas.openxmlformats.org/officeDocument/2006/relationships/theme" Target="../theme/theme27.xml"/><Relationship Id="rId4" Type="http://schemas.openxmlformats.org/officeDocument/2006/relationships/slideLayout" Target="../slideLayouts/slideLayout140.xml"/><Relationship Id="rId9" Type="http://schemas.openxmlformats.org/officeDocument/2006/relationships/slideLayout" Target="../slideLayouts/slideLayout145.xml"/></Relationships>
</file>

<file path=ppt/slideMasters/_rels/slideMaster28.xml.rels><?xml version="1.0" encoding="UTF-8" standalone="yes"?>
<Relationships xmlns="http://schemas.openxmlformats.org/package/2006/relationships"><Relationship Id="rId3" Type="http://schemas.openxmlformats.org/officeDocument/2006/relationships/theme" Target="../theme/theme28.xml"/><Relationship Id="rId2" Type="http://schemas.openxmlformats.org/officeDocument/2006/relationships/slideLayout" Target="../slideLayouts/slideLayout147.xml"/><Relationship Id="rId1" Type="http://schemas.openxmlformats.org/officeDocument/2006/relationships/slideLayout" Target="../slideLayouts/slideLayout146.xml"/><Relationship Id="rId4" Type="http://schemas.openxmlformats.org/officeDocument/2006/relationships/image" Target="../media/image3.png"/></Relationships>
</file>

<file path=ppt/slideMasters/_rels/slideMaster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theme" Target="../theme/theme29.xml"/><Relationship Id="rId1" Type="http://schemas.openxmlformats.org/officeDocument/2006/relationships/slideLayout" Target="../slideLayouts/slideLayout148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3.png"/></Relationships>
</file>

<file path=ppt/slideMasters/_rels/slideMaster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151.xml"/><Relationship Id="rId7" Type="http://schemas.openxmlformats.org/officeDocument/2006/relationships/theme" Target="../theme/theme30.xml"/><Relationship Id="rId2" Type="http://schemas.openxmlformats.org/officeDocument/2006/relationships/slideLayout" Target="../slideLayouts/slideLayout150.xml"/><Relationship Id="rId1" Type="http://schemas.openxmlformats.org/officeDocument/2006/relationships/slideLayout" Target="../slideLayouts/slideLayout149.xml"/><Relationship Id="rId6" Type="http://schemas.openxmlformats.org/officeDocument/2006/relationships/slideLayout" Target="../slideLayouts/slideLayout154.xml"/><Relationship Id="rId5" Type="http://schemas.openxmlformats.org/officeDocument/2006/relationships/slideLayout" Target="../slideLayouts/slideLayout153.xml"/><Relationship Id="rId4" Type="http://schemas.openxmlformats.org/officeDocument/2006/relationships/slideLayout" Target="../slideLayouts/slideLayout152.xml"/></Relationships>
</file>

<file path=ppt/slideMasters/_rels/slideMaster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7.xml"/><Relationship Id="rId7" Type="http://schemas.openxmlformats.org/officeDocument/2006/relationships/theme" Target="../theme/theme31.xml"/><Relationship Id="rId2" Type="http://schemas.openxmlformats.org/officeDocument/2006/relationships/slideLayout" Target="../slideLayouts/slideLayout156.xml"/><Relationship Id="rId1" Type="http://schemas.openxmlformats.org/officeDocument/2006/relationships/slideLayout" Target="../slideLayouts/slideLayout155.xml"/><Relationship Id="rId6" Type="http://schemas.openxmlformats.org/officeDocument/2006/relationships/slideLayout" Target="../slideLayouts/slideLayout160.xml"/><Relationship Id="rId5" Type="http://schemas.openxmlformats.org/officeDocument/2006/relationships/slideLayout" Target="../slideLayouts/slideLayout159.xml"/><Relationship Id="rId4" Type="http://schemas.openxmlformats.org/officeDocument/2006/relationships/slideLayout" Target="../slideLayouts/slideLayout158.xml"/></Relationships>
</file>

<file path=ppt/slideMasters/_rels/slideMaster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162.xml"/><Relationship Id="rId1" Type="http://schemas.openxmlformats.org/officeDocument/2006/relationships/slideLayout" Target="../slideLayouts/slideLayout161.xml"/><Relationship Id="rId6" Type="http://schemas.openxmlformats.org/officeDocument/2006/relationships/theme" Target="../theme/theme32.xml"/><Relationship Id="rId5" Type="http://schemas.openxmlformats.org/officeDocument/2006/relationships/slideLayout" Target="../slideLayouts/slideLayout165.xml"/><Relationship Id="rId4" Type="http://schemas.openxmlformats.org/officeDocument/2006/relationships/slideLayout" Target="../slideLayouts/slideLayout164.xml"/></Relationships>
</file>

<file path=ppt/slideMasters/_rels/slideMaster3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3.xml"/><Relationship Id="rId2" Type="http://schemas.openxmlformats.org/officeDocument/2006/relationships/slideLayout" Target="../slideLayouts/slideLayout167.xml"/><Relationship Id="rId1" Type="http://schemas.openxmlformats.org/officeDocument/2006/relationships/slideLayout" Target="../slideLayouts/slideLayout166.xml"/></Relationships>
</file>

<file path=ppt/slideMasters/_rels/slideMaster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theme" Target="../theme/theme34.xml"/><Relationship Id="rId1" Type="http://schemas.openxmlformats.org/officeDocument/2006/relationships/slideLayout" Target="../slideLayouts/slideLayout168.xml"/></Relationships>
</file>

<file path=ppt/slideMasters/_rels/slideMaster3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1.xml"/><Relationship Id="rId7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70.xml"/><Relationship Id="rId1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4.xml"/><Relationship Id="rId11" Type="http://schemas.openxmlformats.org/officeDocument/2006/relationships/image" Target="../media/image3.png"/><Relationship Id="rId5" Type="http://schemas.openxmlformats.org/officeDocument/2006/relationships/slideLayout" Target="../slideLayouts/slideLayout173.xml"/><Relationship Id="rId10" Type="http://schemas.openxmlformats.org/officeDocument/2006/relationships/theme" Target="../theme/theme35.xml"/><Relationship Id="rId4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7.xml"/></Relationships>
</file>

<file path=ppt/slideMasters/_rels/slideMaster36.xml.rels><?xml version="1.0" encoding="UTF-8" standalone="yes"?>
<Relationships xmlns="http://schemas.openxmlformats.org/package/2006/relationships"><Relationship Id="rId3" Type="http://schemas.openxmlformats.org/officeDocument/2006/relationships/theme" Target="../theme/theme36.xml"/><Relationship Id="rId2" Type="http://schemas.openxmlformats.org/officeDocument/2006/relationships/slideLayout" Target="../slideLayouts/slideLayout179.xml"/><Relationship Id="rId1" Type="http://schemas.openxmlformats.org/officeDocument/2006/relationships/slideLayout" Target="../slideLayouts/slideLayout178.xml"/><Relationship Id="rId4" Type="http://schemas.openxmlformats.org/officeDocument/2006/relationships/image" Target="../media/image3.png"/></Relationships>
</file>

<file path=ppt/slideMasters/_rels/slideMaster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theme" Target="../theme/theme37.xml"/><Relationship Id="rId1" Type="http://schemas.openxmlformats.org/officeDocument/2006/relationships/slideLayout" Target="../slideLayouts/slideLayout180.xml"/></Relationships>
</file>

<file path=ppt/slideMasters/_rels/slideMaster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183.xml"/><Relationship Id="rId7" Type="http://schemas.openxmlformats.org/officeDocument/2006/relationships/theme" Target="../theme/theme38.xml"/><Relationship Id="rId2" Type="http://schemas.openxmlformats.org/officeDocument/2006/relationships/slideLayout" Target="../slideLayouts/slideLayout182.xml"/><Relationship Id="rId1" Type="http://schemas.openxmlformats.org/officeDocument/2006/relationships/slideLayout" Target="../slideLayouts/slideLayout181.xml"/><Relationship Id="rId6" Type="http://schemas.openxmlformats.org/officeDocument/2006/relationships/slideLayout" Target="../slideLayouts/slideLayout186.xml"/><Relationship Id="rId5" Type="http://schemas.openxmlformats.org/officeDocument/2006/relationships/slideLayout" Target="../slideLayouts/slideLayout185.xml"/><Relationship Id="rId4" Type="http://schemas.openxmlformats.org/officeDocument/2006/relationships/slideLayout" Target="../slideLayouts/slideLayout184.xml"/></Relationships>
</file>

<file path=ppt/slideMasters/_rels/slideMaster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9.xml"/><Relationship Id="rId7" Type="http://schemas.openxmlformats.org/officeDocument/2006/relationships/theme" Target="../theme/theme39.xml"/><Relationship Id="rId2" Type="http://schemas.openxmlformats.org/officeDocument/2006/relationships/slideLayout" Target="../slideLayouts/slideLayout188.xml"/><Relationship Id="rId1" Type="http://schemas.openxmlformats.org/officeDocument/2006/relationships/slideLayout" Target="../slideLayouts/slideLayout187.xml"/><Relationship Id="rId6" Type="http://schemas.openxmlformats.org/officeDocument/2006/relationships/slideLayout" Target="../slideLayouts/slideLayout192.xml"/><Relationship Id="rId5" Type="http://schemas.openxmlformats.org/officeDocument/2006/relationships/slideLayout" Target="../slideLayouts/slideLayout191.xml"/><Relationship Id="rId4" Type="http://schemas.openxmlformats.org/officeDocument/2006/relationships/slideLayout" Target="../slideLayouts/slideLayout190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19.xml"/></Relationships>
</file>

<file path=ppt/slideMasters/_rels/slideMaster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5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194.xml"/><Relationship Id="rId1" Type="http://schemas.openxmlformats.org/officeDocument/2006/relationships/slideLayout" Target="../slideLayouts/slideLayout193.xml"/><Relationship Id="rId6" Type="http://schemas.openxmlformats.org/officeDocument/2006/relationships/theme" Target="../theme/theme40.xml"/><Relationship Id="rId5" Type="http://schemas.openxmlformats.org/officeDocument/2006/relationships/slideLayout" Target="../slideLayouts/slideLayout197.xml"/><Relationship Id="rId4" Type="http://schemas.openxmlformats.org/officeDocument/2006/relationships/slideLayout" Target="../slideLayouts/slideLayout196.xml"/></Relationships>
</file>

<file path=ppt/slideMasters/_rels/slideMaster41.xml.rels><?xml version="1.0" encoding="UTF-8" standalone="yes"?>
<Relationships xmlns="http://schemas.openxmlformats.org/package/2006/relationships"><Relationship Id="rId3" Type="http://schemas.openxmlformats.org/officeDocument/2006/relationships/theme" Target="../theme/theme41.xml"/><Relationship Id="rId2" Type="http://schemas.openxmlformats.org/officeDocument/2006/relationships/slideLayout" Target="../slideLayouts/slideLayout199.xml"/><Relationship Id="rId1" Type="http://schemas.openxmlformats.org/officeDocument/2006/relationships/slideLayout" Target="../slideLayouts/slideLayout198.xml"/></Relationships>
</file>

<file path=ppt/slideMasters/_rels/slideMaster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theme" Target="../theme/theme42.xml"/><Relationship Id="rId1" Type="http://schemas.openxmlformats.org/officeDocument/2006/relationships/slideLayout" Target="../slideLayouts/slideLayout200.xml"/></Relationships>
</file>

<file path=ppt/slideMasters/_rels/slideMaster4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8.xml"/><Relationship Id="rId3" Type="http://schemas.openxmlformats.org/officeDocument/2006/relationships/slideLayout" Target="../slideLayouts/slideLayout203.xml"/><Relationship Id="rId7" Type="http://schemas.openxmlformats.org/officeDocument/2006/relationships/slideLayout" Target="../slideLayouts/slideLayout207.xml"/><Relationship Id="rId2" Type="http://schemas.openxmlformats.org/officeDocument/2006/relationships/slideLayout" Target="../slideLayouts/slideLayout202.xml"/><Relationship Id="rId1" Type="http://schemas.openxmlformats.org/officeDocument/2006/relationships/slideLayout" Target="../slideLayouts/slideLayout201.xml"/><Relationship Id="rId6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4.xml"/><Relationship Id="rId9" Type="http://schemas.openxmlformats.org/officeDocument/2006/relationships/theme" Target="../theme/theme43.xml"/></Relationships>
</file>

<file path=ppt/slideMasters/_rels/slideMaster4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211.xml"/><Relationship Id="rId7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0.xml"/><Relationship Id="rId1" Type="http://schemas.openxmlformats.org/officeDocument/2006/relationships/slideLayout" Target="../slideLayouts/slideLayout209.xml"/><Relationship Id="rId6" Type="http://schemas.openxmlformats.org/officeDocument/2006/relationships/slideLayout" Target="../slideLayouts/slideLayout214.xml"/><Relationship Id="rId11" Type="http://schemas.openxmlformats.org/officeDocument/2006/relationships/image" Target="../media/image3.png"/><Relationship Id="rId5" Type="http://schemas.openxmlformats.org/officeDocument/2006/relationships/slideLayout" Target="../slideLayouts/slideLayout213.xml"/><Relationship Id="rId10" Type="http://schemas.openxmlformats.org/officeDocument/2006/relationships/theme" Target="../theme/theme44.xml"/><Relationship Id="rId4" Type="http://schemas.openxmlformats.org/officeDocument/2006/relationships/slideLayout" Target="../slideLayouts/slideLayout212.xml"/><Relationship Id="rId9" Type="http://schemas.openxmlformats.org/officeDocument/2006/relationships/slideLayout" Target="../slideLayouts/slideLayout217.xml"/></Relationships>
</file>

<file path=ppt/slideMasters/_rels/slideMaster45.xml.rels><?xml version="1.0" encoding="UTF-8" standalone="yes"?>
<Relationships xmlns="http://schemas.openxmlformats.org/package/2006/relationships"><Relationship Id="rId3" Type="http://schemas.openxmlformats.org/officeDocument/2006/relationships/theme" Target="../theme/theme45.xml"/><Relationship Id="rId2" Type="http://schemas.openxmlformats.org/officeDocument/2006/relationships/slideLayout" Target="../slideLayouts/slideLayout219.xml"/><Relationship Id="rId1" Type="http://schemas.openxmlformats.org/officeDocument/2006/relationships/slideLayout" Target="../slideLayouts/slideLayout218.xml"/><Relationship Id="rId4" Type="http://schemas.openxmlformats.org/officeDocument/2006/relationships/image" Target="../media/image3.png"/></Relationships>
</file>

<file path=ppt/slideMasters/_rels/slideMaster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theme" Target="../theme/theme46.xml"/><Relationship Id="rId1" Type="http://schemas.openxmlformats.org/officeDocument/2006/relationships/slideLayout" Target="../slideLayouts/slideLayout220.xml"/></Relationships>
</file>

<file path=ppt/slideMasters/_rels/slideMaster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223.xml"/><Relationship Id="rId7" Type="http://schemas.openxmlformats.org/officeDocument/2006/relationships/theme" Target="../theme/theme47.xml"/><Relationship Id="rId2" Type="http://schemas.openxmlformats.org/officeDocument/2006/relationships/slideLayout" Target="../slideLayouts/slideLayout222.xml"/><Relationship Id="rId1" Type="http://schemas.openxmlformats.org/officeDocument/2006/relationships/slideLayout" Target="../slideLayouts/slideLayout221.xml"/><Relationship Id="rId6" Type="http://schemas.openxmlformats.org/officeDocument/2006/relationships/slideLayout" Target="../slideLayouts/slideLayout226.xml"/><Relationship Id="rId5" Type="http://schemas.openxmlformats.org/officeDocument/2006/relationships/slideLayout" Target="../slideLayouts/slideLayout225.xml"/><Relationship Id="rId4" Type="http://schemas.openxmlformats.org/officeDocument/2006/relationships/slideLayout" Target="../slideLayouts/slideLayout224.xml"/></Relationships>
</file>

<file path=ppt/slideMasters/_rels/slideMaster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9.xml"/><Relationship Id="rId7" Type="http://schemas.openxmlformats.org/officeDocument/2006/relationships/theme" Target="../theme/theme48.xml"/><Relationship Id="rId2" Type="http://schemas.openxmlformats.org/officeDocument/2006/relationships/slideLayout" Target="../slideLayouts/slideLayout228.xml"/><Relationship Id="rId1" Type="http://schemas.openxmlformats.org/officeDocument/2006/relationships/slideLayout" Target="../slideLayouts/slideLayout227.xml"/><Relationship Id="rId6" Type="http://schemas.openxmlformats.org/officeDocument/2006/relationships/slideLayout" Target="../slideLayouts/slideLayout232.xml"/><Relationship Id="rId5" Type="http://schemas.openxmlformats.org/officeDocument/2006/relationships/slideLayout" Target="../slideLayouts/slideLayout231.xml"/><Relationship Id="rId4" Type="http://schemas.openxmlformats.org/officeDocument/2006/relationships/slideLayout" Target="../slideLayouts/slideLayout230.xml"/></Relationships>
</file>

<file path=ppt/slideMasters/_rels/slideMaster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5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34.xml"/><Relationship Id="rId1" Type="http://schemas.openxmlformats.org/officeDocument/2006/relationships/slideLayout" Target="../slideLayouts/slideLayout233.xml"/><Relationship Id="rId6" Type="http://schemas.openxmlformats.org/officeDocument/2006/relationships/theme" Target="../theme/theme49.xml"/><Relationship Id="rId5" Type="http://schemas.openxmlformats.org/officeDocument/2006/relationships/slideLayout" Target="../slideLayouts/slideLayout237.xml"/><Relationship Id="rId4" Type="http://schemas.openxmlformats.org/officeDocument/2006/relationships/slideLayout" Target="../slideLayouts/slideLayout236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22.xml"/><Relationship Id="rId7" Type="http://schemas.openxmlformats.org/officeDocument/2006/relationships/theme" Target="../theme/theme5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4.xml"/><Relationship Id="rId4" Type="http://schemas.openxmlformats.org/officeDocument/2006/relationships/slideLayout" Target="../slideLayouts/slideLayout23.xml"/></Relationships>
</file>

<file path=ppt/slideMasters/_rels/slideMaster50.xml.rels><?xml version="1.0" encoding="UTF-8" standalone="yes"?>
<Relationships xmlns="http://schemas.openxmlformats.org/package/2006/relationships"><Relationship Id="rId3" Type="http://schemas.openxmlformats.org/officeDocument/2006/relationships/theme" Target="../theme/theme50.xml"/><Relationship Id="rId2" Type="http://schemas.openxmlformats.org/officeDocument/2006/relationships/slideLayout" Target="../slideLayouts/slideLayout239.xml"/><Relationship Id="rId1" Type="http://schemas.openxmlformats.org/officeDocument/2006/relationships/slideLayout" Target="../slideLayouts/slideLayout238.xml"/></Relationships>
</file>

<file path=ppt/slideMasters/_rels/slideMaster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theme" Target="../theme/theme51.xml"/><Relationship Id="rId1" Type="http://schemas.openxmlformats.org/officeDocument/2006/relationships/slideLayout" Target="../slideLayouts/slideLayout240.xml"/></Relationships>
</file>

<file path=ppt/slideMasters/_rels/slideMaster5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8.xml"/><Relationship Id="rId3" Type="http://schemas.openxmlformats.org/officeDocument/2006/relationships/slideLayout" Target="../slideLayouts/slideLayout243.xml"/><Relationship Id="rId7" Type="http://schemas.openxmlformats.org/officeDocument/2006/relationships/slideLayout" Target="../slideLayouts/slideLayout247.xml"/><Relationship Id="rId2" Type="http://schemas.openxmlformats.org/officeDocument/2006/relationships/slideLayout" Target="../slideLayouts/slideLayout242.xml"/><Relationship Id="rId1" Type="http://schemas.openxmlformats.org/officeDocument/2006/relationships/slideLayout" Target="../slideLayouts/slideLayout241.xml"/><Relationship Id="rId6" Type="http://schemas.openxmlformats.org/officeDocument/2006/relationships/slideLayout" Target="../slideLayouts/slideLayout246.xml"/><Relationship Id="rId11" Type="http://schemas.openxmlformats.org/officeDocument/2006/relationships/image" Target="../media/image3.png"/><Relationship Id="rId5" Type="http://schemas.openxmlformats.org/officeDocument/2006/relationships/slideLayout" Target="../slideLayouts/slideLayout245.xml"/><Relationship Id="rId10" Type="http://schemas.openxmlformats.org/officeDocument/2006/relationships/theme" Target="../theme/theme52.xml"/><Relationship Id="rId4" Type="http://schemas.openxmlformats.org/officeDocument/2006/relationships/slideLayout" Target="../slideLayouts/slideLayout244.xml"/><Relationship Id="rId9" Type="http://schemas.openxmlformats.org/officeDocument/2006/relationships/slideLayout" Target="../slideLayouts/slideLayout249.xml"/></Relationships>
</file>

<file path=ppt/slideMasters/_rels/slideMaster53.xml.rels><?xml version="1.0" encoding="UTF-8" standalone="yes"?>
<Relationships xmlns="http://schemas.openxmlformats.org/package/2006/relationships"><Relationship Id="rId3" Type="http://schemas.openxmlformats.org/officeDocument/2006/relationships/theme" Target="../theme/theme53.xml"/><Relationship Id="rId2" Type="http://schemas.openxmlformats.org/officeDocument/2006/relationships/slideLayout" Target="../slideLayouts/slideLayout251.xml"/><Relationship Id="rId1" Type="http://schemas.openxmlformats.org/officeDocument/2006/relationships/slideLayout" Target="../slideLayouts/slideLayout250.xml"/><Relationship Id="rId4" Type="http://schemas.openxmlformats.org/officeDocument/2006/relationships/image" Target="../media/image3.png"/></Relationships>
</file>

<file path=ppt/slideMasters/_rels/slideMaster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theme" Target="../theme/theme54.xml"/><Relationship Id="rId1" Type="http://schemas.openxmlformats.org/officeDocument/2006/relationships/slideLayout" Target="../slideLayouts/slideLayout252.xml"/></Relationships>
</file>

<file path=ppt/slideMasters/_rels/slideMaster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255.xml"/><Relationship Id="rId7" Type="http://schemas.openxmlformats.org/officeDocument/2006/relationships/theme" Target="../theme/theme55.xml"/><Relationship Id="rId2" Type="http://schemas.openxmlformats.org/officeDocument/2006/relationships/slideLayout" Target="../slideLayouts/slideLayout254.xml"/><Relationship Id="rId1" Type="http://schemas.openxmlformats.org/officeDocument/2006/relationships/slideLayout" Target="../slideLayouts/slideLayout253.xml"/><Relationship Id="rId6" Type="http://schemas.openxmlformats.org/officeDocument/2006/relationships/slideLayout" Target="../slideLayouts/slideLayout258.xml"/><Relationship Id="rId5" Type="http://schemas.openxmlformats.org/officeDocument/2006/relationships/slideLayout" Target="../slideLayouts/slideLayout257.xml"/><Relationship Id="rId4" Type="http://schemas.openxmlformats.org/officeDocument/2006/relationships/slideLayout" Target="../slideLayouts/slideLayout256.xml"/></Relationships>
</file>

<file path=ppt/slideMasters/_rels/slideMaster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61.xml"/><Relationship Id="rId7" Type="http://schemas.openxmlformats.org/officeDocument/2006/relationships/theme" Target="../theme/theme56.xml"/><Relationship Id="rId2" Type="http://schemas.openxmlformats.org/officeDocument/2006/relationships/slideLayout" Target="../slideLayouts/slideLayout260.xml"/><Relationship Id="rId1" Type="http://schemas.openxmlformats.org/officeDocument/2006/relationships/slideLayout" Target="../slideLayouts/slideLayout259.xml"/><Relationship Id="rId6" Type="http://schemas.openxmlformats.org/officeDocument/2006/relationships/slideLayout" Target="../slideLayouts/slideLayout264.xml"/><Relationship Id="rId5" Type="http://schemas.openxmlformats.org/officeDocument/2006/relationships/slideLayout" Target="../slideLayouts/slideLayout263.xml"/><Relationship Id="rId4" Type="http://schemas.openxmlformats.org/officeDocument/2006/relationships/slideLayout" Target="../slideLayouts/slideLayout262.xml"/></Relationships>
</file>

<file path=ppt/slideMasters/_rels/slideMaster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67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66.xml"/><Relationship Id="rId1" Type="http://schemas.openxmlformats.org/officeDocument/2006/relationships/slideLayout" Target="../slideLayouts/slideLayout265.xml"/><Relationship Id="rId6" Type="http://schemas.openxmlformats.org/officeDocument/2006/relationships/theme" Target="../theme/theme57.xml"/><Relationship Id="rId5" Type="http://schemas.openxmlformats.org/officeDocument/2006/relationships/slideLayout" Target="../slideLayouts/slideLayout269.xml"/><Relationship Id="rId4" Type="http://schemas.openxmlformats.org/officeDocument/2006/relationships/slideLayout" Target="../slideLayouts/slideLayout268.xml"/></Relationships>
</file>

<file path=ppt/slideMasters/_rels/slideMaster58.xml.rels><?xml version="1.0" encoding="UTF-8" standalone="yes"?>
<Relationships xmlns="http://schemas.openxmlformats.org/package/2006/relationships"><Relationship Id="rId3" Type="http://schemas.openxmlformats.org/officeDocument/2006/relationships/theme" Target="../theme/theme58.xml"/><Relationship Id="rId2" Type="http://schemas.openxmlformats.org/officeDocument/2006/relationships/slideLayout" Target="../slideLayouts/slideLayout271.xml"/><Relationship Id="rId1" Type="http://schemas.openxmlformats.org/officeDocument/2006/relationships/slideLayout" Target="../slideLayouts/slideLayout270.xml"/></Relationships>
</file>

<file path=ppt/slideMasters/_rels/slideMaster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theme" Target="../theme/theme59.xml"/><Relationship Id="rId1" Type="http://schemas.openxmlformats.org/officeDocument/2006/relationships/slideLayout" Target="../slideLayouts/slideLayout272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8.xml"/><Relationship Id="rId7" Type="http://schemas.openxmlformats.org/officeDocument/2006/relationships/theme" Target="../theme/theme6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5" Type="http://schemas.openxmlformats.org/officeDocument/2006/relationships/slideLayout" Target="../slideLayouts/slideLayout30.xml"/><Relationship Id="rId4" Type="http://schemas.openxmlformats.org/officeDocument/2006/relationships/slideLayout" Target="../slideLayouts/slideLayout29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4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33.xml"/><Relationship Id="rId1" Type="http://schemas.openxmlformats.org/officeDocument/2006/relationships/slideLayout" Target="../slideLayouts/slideLayout32.xml"/><Relationship Id="rId6" Type="http://schemas.openxmlformats.org/officeDocument/2006/relationships/theme" Target="../theme/theme7.xml"/><Relationship Id="rId5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5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theme" Target="../theme/theme8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1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40.xml"/><Relationship Id="rId1" Type="http://schemas.openxmlformats.org/officeDocument/2006/relationships/slideLayout" Target="../slideLayouts/slideLayout39.xml"/><Relationship Id="rId6" Type="http://schemas.openxmlformats.org/officeDocument/2006/relationships/theme" Target="../theme/theme9.xml"/><Relationship Id="rId5" Type="http://schemas.openxmlformats.org/officeDocument/2006/relationships/slideLayout" Target="../slideLayouts/slideLayout43.xml"/><Relationship Id="rId4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399109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</p:sldLayoutIdLst>
  <p:timing>
    <p:tnLst>
      <p:par>
        <p:cTn id="1" dur="indefinite" restart="never" nodeType="tmRoot"/>
      </p:par>
    </p:tnLst>
  </p:timing>
  <p:txStyles>
    <p:titleStyle>
      <a:lvl1pPr algn="l" defTabSz="685783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71446" indent="-171446" algn="l" defTabSz="685783" rtl="0" eaLnBrk="1" latinLnBrk="0" hangingPunct="1">
        <a:lnSpc>
          <a:spcPct val="90000"/>
        </a:lnSpc>
        <a:spcBef>
          <a:spcPts val="751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3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29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21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1" kern="1200">
          <a:solidFill>
            <a:schemeClr val="tx1"/>
          </a:solidFill>
          <a:latin typeface="+mn-lt"/>
          <a:ea typeface="+mn-ea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1" kern="1200">
          <a:solidFill>
            <a:schemeClr val="tx1"/>
          </a:solidFill>
          <a:latin typeface="+mn-lt"/>
          <a:ea typeface="+mn-ea"/>
          <a:cs typeface="+mn-cs"/>
        </a:defRPr>
      </a:lvl5pPr>
      <a:lvl6pPr marL="1885904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1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1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1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1pPr>
      <a:lvl2pPr marL="342891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4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9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1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7392">
          <p15:clr>
            <a:srgbClr val="F26B43"/>
          </p15:clr>
        </p15:guide>
        <p15:guide id="2" orient="horz" pos="4032">
          <p15:clr>
            <a:srgbClr val="F26B43"/>
          </p15:clr>
        </p15:guide>
      </p15:sldGuideLst>
    </p:ext>
  </p:extLst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/>
          <p:cNvCxnSpPr/>
          <p:nvPr/>
        </p:nvCxnSpPr>
        <p:spPr>
          <a:xfrm>
            <a:off x="1451173" y="6465552"/>
            <a:ext cx="10242337" cy="20833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519" y="6093776"/>
            <a:ext cx="1010067" cy="757550"/>
          </a:xfrm>
          <a:prstGeom prst="rect">
            <a:avLst/>
          </a:prstGeom>
        </p:spPr>
      </p:pic>
      <p:sp>
        <p:nvSpPr>
          <p:cNvPr id="27" name="Footer Placeholder 26"/>
          <p:cNvSpPr>
            <a:spLocks noGrp="1"/>
          </p:cNvSpPr>
          <p:nvPr>
            <p:ph type="ftr" sz="quarter" idx="3"/>
          </p:nvPr>
        </p:nvSpPr>
        <p:spPr>
          <a:xfrm>
            <a:off x="1327671" y="6436260"/>
            <a:ext cx="4114800" cy="37522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algn="l"/>
            <a:r>
              <a:rPr lang="en-US" dirty="0" smtClean="0"/>
              <a:t>Standard Sized PowerPoint Template | Date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508000" y="987553"/>
            <a:ext cx="11185509" cy="5015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Main points (Arial Black 20 no bullet flush left)</a:t>
            </a:r>
          </a:p>
          <a:p>
            <a:pPr lvl="1"/>
            <a:r>
              <a:rPr lang="en-US" dirty="0" smtClean="0"/>
              <a:t>First bullet (Arial Black 18 bullet 150%)</a:t>
            </a:r>
          </a:p>
          <a:p>
            <a:pPr lvl="2"/>
            <a:r>
              <a:rPr lang="en-US" dirty="0" smtClean="0"/>
              <a:t>Second bullet (Arial Black 16 bullet 100%)</a:t>
            </a:r>
          </a:p>
          <a:p>
            <a:pPr lvl="3"/>
            <a:r>
              <a:rPr lang="en-US" dirty="0" smtClean="0"/>
              <a:t>Third bullet (Arial Black 14 bullet 100%)</a:t>
            </a:r>
          </a:p>
          <a:p>
            <a:pPr lvl="4"/>
            <a:r>
              <a:rPr lang="en-US" dirty="0" smtClean="0"/>
              <a:t>Fourth bullet (Arial Black 14 bullet dash 100%)</a:t>
            </a:r>
          </a:p>
        </p:txBody>
      </p:sp>
      <p:sp>
        <p:nvSpPr>
          <p:cNvPr id="3" name="Title Placeholder 2"/>
          <p:cNvSpPr>
            <a:spLocks noGrp="1"/>
          </p:cNvSpPr>
          <p:nvPr>
            <p:ph type="title"/>
          </p:nvPr>
        </p:nvSpPr>
        <p:spPr>
          <a:xfrm>
            <a:off x="508001" y="201169"/>
            <a:ext cx="11153288" cy="6030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9085781" y="644635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5FD50D-5643-4FEC-BEB9-9D551C65472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15758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7" r:id="rId1"/>
    <p:sldLayoutId id="2147483878" r:id="rId2"/>
    <p:sldLayoutId id="2147483879" r:id="rId3"/>
    <p:sldLayoutId id="2147483880" r:id="rId4"/>
    <p:sldLayoutId id="2147483881" r:id="rId5"/>
    <p:sldLayoutId id="2147483882" r:id="rId6"/>
    <p:sldLayoutId id="2147483883" r:id="rId7"/>
    <p:sldLayoutId id="2147483884" r:id="rId8"/>
    <p:sldLayoutId id="2147483885" r:id="rId9"/>
    <p:sldLayoutId id="2147483886" r:id="rId10"/>
    <p:sldLayoutId id="2147483887" r:id="rId11"/>
    <p:sldLayoutId id="2147483888" r:id="rId12"/>
  </p:sldLayoutIdLst>
  <p:timing>
    <p:tnLst>
      <p:par>
        <p:cTn id="1" dur="indefinite" restart="never" nodeType="tmRoot"/>
      </p:par>
    </p:tnLst>
  </p:timing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685800" rtl="0" eaLnBrk="1" latinLnBrk="0" hangingPunct="1">
        <a:lnSpc>
          <a:spcPct val="90000"/>
        </a:lnSpc>
        <a:spcBef>
          <a:spcPts val="750"/>
        </a:spcBef>
        <a:buFontTx/>
        <a:buNone/>
        <a:defRPr sz="2000" kern="1200" baseline="0">
          <a:solidFill>
            <a:schemeClr val="tx1"/>
          </a:solidFill>
          <a:latin typeface="+mj-lt"/>
          <a:ea typeface="+mn-ea"/>
          <a:cs typeface="+mn-cs"/>
        </a:defRPr>
      </a:lvl1pPr>
      <a:lvl2pPr marL="225425" indent="-225425" algn="l" defTabSz="685800" rtl="0" eaLnBrk="1" latinLnBrk="0" hangingPunct="1">
        <a:lnSpc>
          <a:spcPct val="90000"/>
        </a:lnSpc>
        <a:spcBef>
          <a:spcPts val="375"/>
        </a:spcBef>
        <a:buSzPct val="150000"/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+mj-lt"/>
          <a:ea typeface="+mn-ea"/>
          <a:cs typeface="+mn-cs"/>
        </a:defRPr>
      </a:lvl2pPr>
      <a:lvl3pPr marL="398463" indent="-171450" algn="l" defTabSz="685800" rtl="0" eaLnBrk="1" latinLnBrk="0" hangingPunct="1">
        <a:lnSpc>
          <a:spcPct val="90000"/>
        </a:lnSpc>
        <a:spcBef>
          <a:spcPts val="375"/>
        </a:spcBef>
        <a:buClrTx/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j-lt"/>
          <a:ea typeface="+mn-ea"/>
          <a:cs typeface="+mn-cs"/>
        </a:defRPr>
      </a:lvl3pPr>
      <a:lvl4pPr marL="569913" indent="-171450" algn="l" defTabSz="685800" rtl="0" eaLnBrk="1" latinLnBrk="0" hangingPunct="1">
        <a:lnSpc>
          <a:spcPct val="90000"/>
        </a:lnSpc>
        <a:spcBef>
          <a:spcPts val="375"/>
        </a:spcBef>
        <a:buClrTx/>
        <a:buSzPct val="100000"/>
        <a:buFont typeface="Arial" panose="020B0604020202020204" pitchFamily="34" charset="0"/>
        <a:buChar char="•"/>
        <a:defRPr sz="1400" kern="1200" baseline="0">
          <a:solidFill>
            <a:schemeClr val="tx1"/>
          </a:solidFill>
          <a:latin typeface="+mj-lt"/>
          <a:ea typeface="+mn-ea"/>
          <a:cs typeface="+mn-cs"/>
        </a:defRPr>
      </a:lvl4pPr>
      <a:lvl5pPr marL="742950" indent="-171450" algn="l" defTabSz="685800" rtl="0" eaLnBrk="1" latinLnBrk="0" hangingPunct="1">
        <a:lnSpc>
          <a:spcPct val="90000"/>
        </a:lnSpc>
        <a:spcBef>
          <a:spcPts val="375"/>
        </a:spcBef>
        <a:buClrTx/>
        <a:buFont typeface="Arial" panose="020B0604020202020204" pitchFamily="34" charset="0"/>
        <a:buChar char="-"/>
        <a:defRPr sz="1400" kern="1200" baseline="0">
          <a:solidFill>
            <a:schemeClr val="tx1"/>
          </a:solidFill>
          <a:latin typeface="+mj-lt"/>
          <a:ea typeface="+mn-ea"/>
          <a:cs typeface="+mn-cs"/>
        </a:defRPr>
      </a:lvl5pPr>
      <a:lvl6pPr marL="517525" indent="0" algn="l" defTabSz="685800" rtl="0" eaLnBrk="1" latinLnBrk="0" hangingPunct="1">
        <a:lnSpc>
          <a:spcPct val="90000"/>
        </a:lnSpc>
        <a:spcBef>
          <a:spcPts val="375"/>
        </a:spcBef>
        <a:buClr>
          <a:schemeClr val="accent6"/>
        </a:buClr>
        <a:buFontTx/>
        <a:buNone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860425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accent6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240">
          <p15:clr>
            <a:srgbClr val="F26B43"/>
          </p15:clr>
        </p15:guide>
        <p15:guide id="2" pos="5520">
          <p15:clr>
            <a:srgbClr val="F26B43"/>
          </p15:clr>
        </p15:guide>
        <p15:guide id="3" orient="horz" pos="4008">
          <p15:clr>
            <a:srgbClr val="F26B43"/>
          </p15:clr>
        </p15:guide>
      </p15:sldGuideLst>
    </p:ext>
  </p:extLst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184608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0" r:id="rId1"/>
    <p:sldLayoutId id="2147483891" r:id="rId2"/>
    <p:sldLayoutId id="2147483892" r:id="rId3"/>
    <p:sldLayoutId id="2147483893" r:id="rId4"/>
    <p:sldLayoutId id="2147483894" r:id="rId5"/>
    <p:sldLayoutId id="2147483895" r:id="rId6"/>
    <p:sldLayoutId id="2147484062" r:id="rId7"/>
    <p:sldLayoutId id="2147484063" r:id="rId8"/>
    <p:sldLayoutId id="2147484064" r:id="rId9"/>
    <p:sldLayoutId id="2147484065" r:id="rId10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4008">
          <p15:clr>
            <a:srgbClr val="F26B43"/>
          </p15:clr>
        </p15:guide>
      </p15:sldGuideLst>
    </p:ext>
  </p:extLst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/>
          <p:cNvCxnSpPr/>
          <p:nvPr/>
        </p:nvCxnSpPr>
        <p:spPr>
          <a:xfrm>
            <a:off x="1451173" y="6465552"/>
            <a:ext cx="10242337" cy="20833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519" y="6093776"/>
            <a:ext cx="1010067" cy="757550"/>
          </a:xfrm>
          <a:prstGeom prst="rect">
            <a:avLst/>
          </a:prstGeom>
        </p:spPr>
      </p:pic>
      <p:sp>
        <p:nvSpPr>
          <p:cNvPr id="27" name="Footer Placeholder 26"/>
          <p:cNvSpPr>
            <a:spLocks noGrp="1"/>
          </p:cNvSpPr>
          <p:nvPr>
            <p:ph type="ftr" sz="quarter" idx="3"/>
          </p:nvPr>
        </p:nvSpPr>
        <p:spPr>
          <a:xfrm>
            <a:off x="1327671" y="6436260"/>
            <a:ext cx="4114800" cy="37522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algn="l"/>
            <a:r>
              <a:rPr lang="en-US" dirty="0" smtClean="0"/>
              <a:t>Standard Sized PowerPoint Template | Date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508000" y="987553"/>
            <a:ext cx="11185509" cy="5015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Main points (Arial Black 20 no bullet flush left)</a:t>
            </a:r>
          </a:p>
          <a:p>
            <a:pPr lvl="1"/>
            <a:r>
              <a:rPr lang="en-US" dirty="0" smtClean="0"/>
              <a:t>First bullet (Arial Black 18 bullet 150%)</a:t>
            </a:r>
          </a:p>
          <a:p>
            <a:pPr lvl="2"/>
            <a:r>
              <a:rPr lang="en-US" dirty="0" smtClean="0"/>
              <a:t>Second bullet (Arial Black 16 bullet 100%)</a:t>
            </a:r>
          </a:p>
          <a:p>
            <a:pPr lvl="3"/>
            <a:r>
              <a:rPr lang="en-US" dirty="0" smtClean="0"/>
              <a:t>Third bullet (Arial Black 14 bullet 100%)</a:t>
            </a:r>
          </a:p>
          <a:p>
            <a:pPr lvl="4"/>
            <a:r>
              <a:rPr lang="en-US" dirty="0" smtClean="0"/>
              <a:t>Fourth bullet (Arial Black 14 bullet dash 100%)</a:t>
            </a:r>
          </a:p>
        </p:txBody>
      </p:sp>
      <p:sp>
        <p:nvSpPr>
          <p:cNvPr id="3" name="Title Placeholder 2"/>
          <p:cNvSpPr>
            <a:spLocks noGrp="1"/>
          </p:cNvSpPr>
          <p:nvPr>
            <p:ph type="title"/>
          </p:nvPr>
        </p:nvSpPr>
        <p:spPr>
          <a:xfrm>
            <a:off x="508001" y="201169"/>
            <a:ext cx="11153288" cy="6030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9085781" y="644635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5FD50D-5643-4FEC-BEB9-9D551C65472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4791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7" r:id="rId1"/>
    <p:sldLayoutId id="2147483898" r:id="rId2"/>
    <p:sldLayoutId id="2147484058" r:id="rId3"/>
    <p:sldLayoutId id="2147484059" r:id="rId4"/>
    <p:sldLayoutId id="2147484060" r:id="rId5"/>
    <p:sldLayoutId id="2147484061" r:id="rId6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685800" rtl="0" eaLnBrk="1" latinLnBrk="0" hangingPunct="1">
        <a:lnSpc>
          <a:spcPct val="90000"/>
        </a:lnSpc>
        <a:spcBef>
          <a:spcPts val="750"/>
        </a:spcBef>
        <a:buFontTx/>
        <a:buNone/>
        <a:defRPr sz="2000" kern="1200" baseline="0">
          <a:solidFill>
            <a:schemeClr val="tx1"/>
          </a:solidFill>
          <a:latin typeface="+mj-lt"/>
          <a:ea typeface="+mn-ea"/>
          <a:cs typeface="+mn-cs"/>
        </a:defRPr>
      </a:lvl1pPr>
      <a:lvl2pPr marL="225425" indent="-225425" algn="l" defTabSz="685800" rtl="0" eaLnBrk="1" latinLnBrk="0" hangingPunct="1">
        <a:lnSpc>
          <a:spcPct val="90000"/>
        </a:lnSpc>
        <a:spcBef>
          <a:spcPts val="375"/>
        </a:spcBef>
        <a:buSzPct val="150000"/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+mj-lt"/>
          <a:ea typeface="+mn-ea"/>
          <a:cs typeface="+mn-cs"/>
        </a:defRPr>
      </a:lvl2pPr>
      <a:lvl3pPr marL="398463" indent="-171450" algn="l" defTabSz="685800" rtl="0" eaLnBrk="1" latinLnBrk="0" hangingPunct="1">
        <a:lnSpc>
          <a:spcPct val="90000"/>
        </a:lnSpc>
        <a:spcBef>
          <a:spcPts val="375"/>
        </a:spcBef>
        <a:buClrTx/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j-lt"/>
          <a:ea typeface="+mn-ea"/>
          <a:cs typeface="+mn-cs"/>
        </a:defRPr>
      </a:lvl3pPr>
      <a:lvl4pPr marL="569913" indent="-171450" algn="l" defTabSz="685800" rtl="0" eaLnBrk="1" latinLnBrk="0" hangingPunct="1">
        <a:lnSpc>
          <a:spcPct val="90000"/>
        </a:lnSpc>
        <a:spcBef>
          <a:spcPts val="375"/>
        </a:spcBef>
        <a:buClrTx/>
        <a:buSzPct val="100000"/>
        <a:buFont typeface="Arial" panose="020B0604020202020204" pitchFamily="34" charset="0"/>
        <a:buChar char="•"/>
        <a:defRPr sz="1400" kern="1200" baseline="0">
          <a:solidFill>
            <a:schemeClr val="tx1"/>
          </a:solidFill>
          <a:latin typeface="+mj-lt"/>
          <a:ea typeface="+mn-ea"/>
          <a:cs typeface="+mn-cs"/>
        </a:defRPr>
      </a:lvl4pPr>
      <a:lvl5pPr marL="742950" indent="-171450" algn="l" defTabSz="685800" rtl="0" eaLnBrk="1" latinLnBrk="0" hangingPunct="1">
        <a:lnSpc>
          <a:spcPct val="90000"/>
        </a:lnSpc>
        <a:spcBef>
          <a:spcPts val="375"/>
        </a:spcBef>
        <a:buClrTx/>
        <a:buFont typeface="Arial" panose="020B0604020202020204" pitchFamily="34" charset="0"/>
        <a:buChar char="-"/>
        <a:defRPr sz="1400" kern="1200" baseline="0">
          <a:solidFill>
            <a:schemeClr val="tx1"/>
          </a:solidFill>
          <a:latin typeface="+mj-lt"/>
          <a:ea typeface="+mn-ea"/>
          <a:cs typeface="+mn-cs"/>
        </a:defRPr>
      </a:lvl5pPr>
      <a:lvl6pPr marL="517525" indent="0" algn="l" defTabSz="685800" rtl="0" eaLnBrk="1" latinLnBrk="0" hangingPunct="1">
        <a:lnSpc>
          <a:spcPct val="90000"/>
        </a:lnSpc>
        <a:spcBef>
          <a:spcPts val="375"/>
        </a:spcBef>
        <a:buClr>
          <a:schemeClr val="accent6"/>
        </a:buClr>
        <a:buFontTx/>
        <a:buNone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860425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accent6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240">
          <p15:clr>
            <a:srgbClr val="F26B43"/>
          </p15:clr>
        </p15:guide>
        <p15:guide id="2" pos="5520">
          <p15:clr>
            <a:srgbClr val="F26B43"/>
          </p15:clr>
        </p15:guide>
        <p15:guide id="3" orient="horz" pos="4008">
          <p15:clr>
            <a:srgbClr val="F26B43"/>
          </p15:clr>
        </p15:guide>
      </p15:sldGuideLst>
    </p:ext>
  </p:extLst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/>
          <p:cNvCxnSpPr/>
          <p:nvPr/>
        </p:nvCxnSpPr>
        <p:spPr>
          <a:xfrm>
            <a:off x="1451173" y="6465552"/>
            <a:ext cx="10242337" cy="20833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519" y="6093776"/>
            <a:ext cx="1010067" cy="757550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508000" y="1581673"/>
            <a:ext cx="11159744" cy="44210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Main points (Arial Black 20 no bullet flush left)</a:t>
            </a:r>
          </a:p>
          <a:p>
            <a:pPr lvl="1"/>
            <a:r>
              <a:rPr lang="en-US" dirty="0" smtClean="0"/>
              <a:t>First bullet (Arial Black 18 bullet 150%)</a:t>
            </a:r>
          </a:p>
          <a:p>
            <a:pPr lvl="2"/>
            <a:r>
              <a:rPr lang="en-US" dirty="0" smtClean="0"/>
              <a:t>Second bullet (Arial Black 16 bullet 100%)</a:t>
            </a:r>
          </a:p>
          <a:p>
            <a:pPr lvl="3"/>
            <a:r>
              <a:rPr lang="en-US" dirty="0" smtClean="0"/>
              <a:t>Third bullet (Arial Black 14 bullet 100%)</a:t>
            </a:r>
          </a:p>
          <a:p>
            <a:pPr lvl="4"/>
            <a:r>
              <a:rPr lang="en-US" dirty="0" smtClean="0"/>
              <a:t>Fourth bullet (Arial Black 14 bullet dash 100%)</a:t>
            </a:r>
          </a:p>
        </p:txBody>
      </p:sp>
      <p:sp>
        <p:nvSpPr>
          <p:cNvPr id="3" name="Title Placeholder 2"/>
          <p:cNvSpPr>
            <a:spLocks noGrp="1"/>
          </p:cNvSpPr>
          <p:nvPr>
            <p:ph type="title"/>
          </p:nvPr>
        </p:nvSpPr>
        <p:spPr>
          <a:xfrm>
            <a:off x="508001" y="201169"/>
            <a:ext cx="11153289" cy="6030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Footer Placeholder 26"/>
          <p:cNvSpPr>
            <a:spLocks noGrp="1"/>
          </p:cNvSpPr>
          <p:nvPr>
            <p:ph type="ftr" sz="quarter" idx="3"/>
          </p:nvPr>
        </p:nvSpPr>
        <p:spPr>
          <a:xfrm>
            <a:off x="1327671" y="6436260"/>
            <a:ext cx="4114800" cy="37522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algn="l"/>
            <a:r>
              <a:rPr lang="en-US" dirty="0" smtClean="0"/>
              <a:t>Standard Sized PowerPoint Template | Date</a:t>
            </a:r>
            <a:endParaRPr lang="en-US" dirty="0"/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9085781" y="644635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5FD50D-5643-4FEC-BEB9-9D551C65472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35903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0" r:id="rId1"/>
    <p:sldLayoutId id="2147484054" r:id="rId2"/>
    <p:sldLayoutId id="2147484055" r:id="rId3"/>
    <p:sldLayoutId id="2147484056" r:id="rId4"/>
    <p:sldLayoutId id="2147484057" r:id="rId5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685800" rtl="0" eaLnBrk="1" latinLnBrk="0" hangingPunct="1">
        <a:lnSpc>
          <a:spcPct val="90000"/>
        </a:lnSpc>
        <a:spcBef>
          <a:spcPts val="750"/>
        </a:spcBef>
        <a:buFontTx/>
        <a:buNone/>
        <a:defRPr sz="2000" kern="1200" baseline="0">
          <a:solidFill>
            <a:schemeClr val="tx1"/>
          </a:solidFill>
          <a:latin typeface="+mj-lt"/>
          <a:ea typeface="+mn-ea"/>
          <a:cs typeface="+mn-cs"/>
        </a:defRPr>
      </a:lvl1pPr>
      <a:lvl2pPr marL="225425" indent="-225425" algn="l" defTabSz="685800" rtl="0" eaLnBrk="1" latinLnBrk="0" hangingPunct="1">
        <a:lnSpc>
          <a:spcPct val="90000"/>
        </a:lnSpc>
        <a:spcBef>
          <a:spcPts val="375"/>
        </a:spcBef>
        <a:buSzPct val="150000"/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+mj-lt"/>
          <a:ea typeface="+mn-ea"/>
          <a:cs typeface="+mn-cs"/>
        </a:defRPr>
      </a:lvl2pPr>
      <a:lvl3pPr marL="398463" indent="-171450" algn="l" defTabSz="685800" rtl="0" eaLnBrk="1" latinLnBrk="0" hangingPunct="1">
        <a:lnSpc>
          <a:spcPct val="90000"/>
        </a:lnSpc>
        <a:spcBef>
          <a:spcPts val="375"/>
        </a:spcBef>
        <a:buClrTx/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j-lt"/>
          <a:ea typeface="+mn-ea"/>
          <a:cs typeface="+mn-cs"/>
        </a:defRPr>
      </a:lvl3pPr>
      <a:lvl4pPr marL="569913" indent="-171450" algn="l" defTabSz="685800" rtl="0" eaLnBrk="1" latinLnBrk="0" hangingPunct="1">
        <a:lnSpc>
          <a:spcPct val="90000"/>
        </a:lnSpc>
        <a:spcBef>
          <a:spcPts val="375"/>
        </a:spcBef>
        <a:buClrTx/>
        <a:buSzPct val="100000"/>
        <a:buFont typeface="Arial" panose="020B0604020202020204" pitchFamily="34" charset="0"/>
        <a:buChar char="•"/>
        <a:defRPr sz="1400" kern="1200" baseline="0">
          <a:solidFill>
            <a:schemeClr val="tx1"/>
          </a:solidFill>
          <a:latin typeface="+mj-lt"/>
          <a:ea typeface="+mn-ea"/>
          <a:cs typeface="+mn-cs"/>
        </a:defRPr>
      </a:lvl4pPr>
      <a:lvl5pPr marL="742950" indent="-171450" algn="l" defTabSz="685800" rtl="0" eaLnBrk="1" latinLnBrk="0" hangingPunct="1">
        <a:lnSpc>
          <a:spcPct val="90000"/>
        </a:lnSpc>
        <a:spcBef>
          <a:spcPts val="375"/>
        </a:spcBef>
        <a:buClrTx/>
        <a:buFont typeface="Arial" panose="020B0604020202020204" pitchFamily="34" charset="0"/>
        <a:buChar char="-"/>
        <a:defRPr sz="1400" kern="1200" baseline="0">
          <a:solidFill>
            <a:schemeClr val="tx1"/>
          </a:solidFill>
          <a:latin typeface="+mj-lt"/>
          <a:ea typeface="+mn-ea"/>
          <a:cs typeface="+mn-cs"/>
        </a:defRPr>
      </a:lvl5pPr>
      <a:lvl6pPr marL="517525" indent="0" algn="l" defTabSz="685800" rtl="0" eaLnBrk="1" latinLnBrk="0" hangingPunct="1">
        <a:lnSpc>
          <a:spcPct val="90000"/>
        </a:lnSpc>
        <a:spcBef>
          <a:spcPts val="375"/>
        </a:spcBef>
        <a:buClr>
          <a:schemeClr val="accent6"/>
        </a:buClr>
        <a:buFontTx/>
        <a:buNone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860425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accent6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240">
          <p15:clr>
            <a:srgbClr val="F26B43"/>
          </p15:clr>
        </p15:guide>
        <p15:guide id="2" pos="5520">
          <p15:clr>
            <a:srgbClr val="F26B43"/>
          </p15:clr>
        </p15:guide>
        <p15:guide id="3" orient="horz" pos="4008">
          <p15:clr>
            <a:srgbClr val="F26B43"/>
          </p15:clr>
        </p15:guide>
      </p15:sldGuideLst>
    </p:ext>
  </p:extLst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Placeholder 16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>
                <a:latin typeface="+mj-lt"/>
              </a:rPr>
              <a:t>Some text for style setting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1451173" y="6465552"/>
            <a:ext cx="10242337" cy="20833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519" y="6093776"/>
            <a:ext cx="1010067" cy="757550"/>
          </a:xfrm>
          <a:prstGeom prst="rect">
            <a:avLst/>
          </a:prstGeom>
        </p:spPr>
      </p:pic>
      <p:sp>
        <p:nvSpPr>
          <p:cNvPr id="8" name="Footer Placeholder 26"/>
          <p:cNvSpPr>
            <a:spLocks noGrp="1"/>
          </p:cNvSpPr>
          <p:nvPr>
            <p:ph type="ftr" sz="quarter" idx="3"/>
          </p:nvPr>
        </p:nvSpPr>
        <p:spPr>
          <a:xfrm>
            <a:off x="1327671" y="6436260"/>
            <a:ext cx="4114800" cy="37522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algn="l"/>
            <a:r>
              <a:rPr lang="en-US" dirty="0" smtClean="0"/>
              <a:t>Standard Sized PowerPoint Template | Date</a:t>
            </a:r>
            <a:endParaRPr lang="en-US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9085781" y="644635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5FD50D-5643-4FEC-BEB9-9D551C65472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939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2" r:id="rId1"/>
    <p:sldLayoutId id="2147483903" r:id="rId2"/>
    <p:sldLayoutId id="2147483904" r:id="rId3"/>
    <p:sldLayoutId id="2147483905" r:id="rId4"/>
    <p:sldLayoutId id="2147483906" r:id="rId5"/>
    <p:sldLayoutId id="2147483907" r:id="rId6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sz="2000" kern="1200" baseline="0">
          <a:solidFill>
            <a:schemeClr val="tx1"/>
          </a:solidFill>
          <a:latin typeface="+mj-lt"/>
          <a:ea typeface="+mn-ea"/>
          <a:cs typeface="+mn-cs"/>
        </a:defRPr>
      </a:lvl1pPr>
      <a:lvl2pPr marL="342900" indent="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240">
          <p15:clr>
            <a:srgbClr val="F26B43"/>
          </p15:clr>
        </p15:guide>
        <p15:guide id="2" pos="5520">
          <p15:clr>
            <a:srgbClr val="F26B43"/>
          </p15:clr>
        </p15:guide>
        <p15:guide id="3" orient="horz" pos="4008">
          <p15:clr>
            <a:srgbClr val="F26B43"/>
          </p15:clr>
        </p15:guide>
      </p15:sldGuideLst>
    </p:ext>
  </p:extLst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868500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9" r:id="rId1"/>
    <p:sldLayoutId id="2147483910" r:id="rId2"/>
    <p:sldLayoutId id="2147483911" r:id="rId3"/>
    <p:sldLayoutId id="2147484050" r:id="rId4"/>
    <p:sldLayoutId id="2147484051" r:id="rId5"/>
    <p:sldLayoutId id="2147484052" r:id="rId6"/>
    <p:sldLayoutId id="2147484053" r:id="rId7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4013" y="3447345"/>
            <a:ext cx="4265323" cy="3198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576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3" r:id="rId1"/>
    <p:sldLayoutId id="2147483914" r:id="rId2"/>
    <p:sldLayoutId id="2147483915" r:id="rId3"/>
    <p:sldLayoutId id="2147483916" r:id="rId4"/>
    <p:sldLayoutId id="2147483917" r:id="rId5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/>
          <p:cNvCxnSpPr/>
          <p:nvPr/>
        </p:nvCxnSpPr>
        <p:spPr>
          <a:xfrm>
            <a:off x="1451173" y="6465552"/>
            <a:ext cx="10242337" cy="20833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Footer Placeholder 26"/>
          <p:cNvSpPr>
            <a:spLocks noGrp="1"/>
          </p:cNvSpPr>
          <p:nvPr>
            <p:ph type="ftr" sz="quarter" idx="3"/>
          </p:nvPr>
        </p:nvSpPr>
        <p:spPr>
          <a:xfrm>
            <a:off x="1327671" y="6436260"/>
            <a:ext cx="4114800" cy="37522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algn="l"/>
            <a:r>
              <a:rPr lang="en-US" dirty="0" smtClean="0"/>
              <a:t>Standard Sized PowerPoint Template | Date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508000" y="987553"/>
            <a:ext cx="11185509" cy="5015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Main points (Arial Black 20 no bullet flush left)</a:t>
            </a:r>
          </a:p>
          <a:p>
            <a:pPr lvl="1"/>
            <a:r>
              <a:rPr lang="en-US" dirty="0" smtClean="0"/>
              <a:t>First bullet (Arial Black 18 bullet 150%)</a:t>
            </a:r>
          </a:p>
          <a:p>
            <a:pPr lvl="2"/>
            <a:r>
              <a:rPr lang="en-US" dirty="0" smtClean="0"/>
              <a:t>Second bullet (Arial Black 16 bullet 100%)</a:t>
            </a:r>
          </a:p>
          <a:p>
            <a:pPr lvl="3"/>
            <a:r>
              <a:rPr lang="en-US" dirty="0" smtClean="0"/>
              <a:t>Third bullet (Arial Black 14 bullet 100%)</a:t>
            </a:r>
          </a:p>
          <a:p>
            <a:pPr lvl="4"/>
            <a:r>
              <a:rPr lang="en-US" dirty="0" smtClean="0"/>
              <a:t>Fourth bullet (Arial Black 14 bullet dash 100%)</a:t>
            </a:r>
          </a:p>
        </p:txBody>
      </p:sp>
      <p:sp>
        <p:nvSpPr>
          <p:cNvPr id="3" name="Title Placeholder 2"/>
          <p:cNvSpPr>
            <a:spLocks noGrp="1"/>
          </p:cNvSpPr>
          <p:nvPr>
            <p:ph type="title"/>
          </p:nvPr>
        </p:nvSpPr>
        <p:spPr>
          <a:xfrm>
            <a:off x="508001" y="201169"/>
            <a:ext cx="11153288" cy="6030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9085781" y="644635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5FD50D-5643-4FEC-BEB9-9D551C65472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97465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9" r:id="rId1"/>
    <p:sldLayoutId id="2147483920" r:id="rId2"/>
    <p:sldLayoutId id="2147484046" r:id="rId3"/>
    <p:sldLayoutId id="2147484047" r:id="rId4"/>
    <p:sldLayoutId id="2147484048" r:id="rId5"/>
    <p:sldLayoutId id="2147484049" r:id="rId6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685800" rtl="0" eaLnBrk="1" latinLnBrk="0" hangingPunct="1">
        <a:lnSpc>
          <a:spcPct val="90000"/>
        </a:lnSpc>
        <a:spcBef>
          <a:spcPts val="750"/>
        </a:spcBef>
        <a:buFontTx/>
        <a:buNone/>
        <a:defRPr sz="2000" kern="1200" baseline="0">
          <a:solidFill>
            <a:schemeClr val="tx1"/>
          </a:solidFill>
          <a:latin typeface="+mj-lt"/>
          <a:ea typeface="+mn-ea"/>
          <a:cs typeface="+mn-cs"/>
        </a:defRPr>
      </a:lvl1pPr>
      <a:lvl2pPr marL="225425" indent="-225425" algn="l" defTabSz="685800" rtl="0" eaLnBrk="1" latinLnBrk="0" hangingPunct="1">
        <a:lnSpc>
          <a:spcPct val="90000"/>
        </a:lnSpc>
        <a:spcBef>
          <a:spcPts val="375"/>
        </a:spcBef>
        <a:buSzPct val="150000"/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+mj-lt"/>
          <a:ea typeface="+mn-ea"/>
          <a:cs typeface="+mn-cs"/>
        </a:defRPr>
      </a:lvl2pPr>
      <a:lvl3pPr marL="398463" indent="-171450" algn="l" defTabSz="685800" rtl="0" eaLnBrk="1" latinLnBrk="0" hangingPunct="1">
        <a:lnSpc>
          <a:spcPct val="90000"/>
        </a:lnSpc>
        <a:spcBef>
          <a:spcPts val="375"/>
        </a:spcBef>
        <a:buClrTx/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j-lt"/>
          <a:ea typeface="+mn-ea"/>
          <a:cs typeface="+mn-cs"/>
        </a:defRPr>
      </a:lvl3pPr>
      <a:lvl4pPr marL="569913" indent="-171450" algn="l" defTabSz="685800" rtl="0" eaLnBrk="1" latinLnBrk="0" hangingPunct="1">
        <a:lnSpc>
          <a:spcPct val="90000"/>
        </a:lnSpc>
        <a:spcBef>
          <a:spcPts val="375"/>
        </a:spcBef>
        <a:buClrTx/>
        <a:buSzPct val="100000"/>
        <a:buFont typeface="Arial" panose="020B0604020202020204" pitchFamily="34" charset="0"/>
        <a:buChar char="•"/>
        <a:defRPr sz="1400" kern="1200" baseline="0">
          <a:solidFill>
            <a:schemeClr val="tx1"/>
          </a:solidFill>
          <a:latin typeface="+mj-lt"/>
          <a:ea typeface="+mn-ea"/>
          <a:cs typeface="+mn-cs"/>
        </a:defRPr>
      </a:lvl4pPr>
      <a:lvl5pPr marL="742950" indent="-171450" algn="l" defTabSz="685800" rtl="0" eaLnBrk="1" latinLnBrk="0" hangingPunct="1">
        <a:lnSpc>
          <a:spcPct val="90000"/>
        </a:lnSpc>
        <a:spcBef>
          <a:spcPts val="375"/>
        </a:spcBef>
        <a:buClrTx/>
        <a:buFont typeface="Arial" panose="020B0604020202020204" pitchFamily="34" charset="0"/>
        <a:buChar char="-"/>
        <a:defRPr sz="1400" kern="1200" baseline="0">
          <a:solidFill>
            <a:schemeClr val="tx1"/>
          </a:solidFill>
          <a:latin typeface="+mj-lt"/>
          <a:ea typeface="+mn-ea"/>
          <a:cs typeface="+mn-cs"/>
        </a:defRPr>
      </a:lvl5pPr>
      <a:lvl6pPr marL="517525" indent="0" algn="l" defTabSz="685800" rtl="0" eaLnBrk="1" latinLnBrk="0" hangingPunct="1">
        <a:lnSpc>
          <a:spcPct val="90000"/>
        </a:lnSpc>
        <a:spcBef>
          <a:spcPts val="375"/>
        </a:spcBef>
        <a:buClr>
          <a:schemeClr val="accent6"/>
        </a:buClr>
        <a:buFontTx/>
        <a:buNone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860425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accent6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240">
          <p15:clr>
            <a:srgbClr val="F26B43"/>
          </p15:clr>
        </p15:guide>
        <p15:guide id="2" pos="5520">
          <p15:clr>
            <a:srgbClr val="F26B43"/>
          </p15:clr>
        </p15:guide>
        <p15:guide id="3" orient="horz" pos="4008">
          <p15:clr>
            <a:srgbClr val="F26B43"/>
          </p15:clr>
        </p15:guide>
      </p15:sldGuideLst>
    </p:ext>
  </p:extLst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/>
          <p:cNvCxnSpPr/>
          <p:nvPr/>
        </p:nvCxnSpPr>
        <p:spPr>
          <a:xfrm>
            <a:off x="1451173" y="6465552"/>
            <a:ext cx="10242337" cy="20833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Footer Placeholder 26"/>
          <p:cNvSpPr>
            <a:spLocks noGrp="1"/>
          </p:cNvSpPr>
          <p:nvPr>
            <p:ph type="ftr" sz="quarter" idx="3"/>
          </p:nvPr>
        </p:nvSpPr>
        <p:spPr>
          <a:xfrm>
            <a:off x="1327671" y="6436260"/>
            <a:ext cx="4114800" cy="37522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algn="l"/>
            <a:r>
              <a:rPr lang="en-US" dirty="0" smtClean="0"/>
              <a:t>Standard Sized PowerPoint Template | 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9085781" y="644635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5FD50D-5643-4FEC-BEB9-9D551C65472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519" y="6093776"/>
            <a:ext cx="1010067" cy="75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481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2" r:id="rId1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685800" rtl="0" eaLnBrk="1" latinLnBrk="0" hangingPunct="1">
        <a:lnSpc>
          <a:spcPct val="90000"/>
        </a:lnSpc>
        <a:spcBef>
          <a:spcPts val="750"/>
        </a:spcBef>
        <a:buFontTx/>
        <a:buNone/>
        <a:defRPr sz="2000" kern="1200" baseline="0">
          <a:solidFill>
            <a:schemeClr val="tx1"/>
          </a:solidFill>
          <a:latin typeface="+mj-lt"/>
          <a:ea typeface="+mn-ea"/>
          <a:cs typeface="+mn-cs"/>
        </a:defRPr>
      </a:lvl1pPr>
      <a:lvl2pPr marL="225425" indent="-225425" algn="l" defTabSz="685800" rtl="0" eaLnBrk="1" latinLnBrk="0" hangingPunct="1">
        <a:lnSpc>
          <a:spcPct val="90000"/>
        </a:lnSpc>
        <a:spcBef>
          <a:spcPts val="375"/>
        </a:spcBef>
        <a:buSzPct val="150000"/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+mj-lt"/>
          <a:ea typeface="+mn-ea"/>
          <a:cs typeface="+mn-cs"/>
        </a:defRPr>
      </a:lvl2pPr>
      <a:lvl3pPr marL="398463" indent="-171450" algn="l" defTabSz="685800" rtl="0" eaLnBrk="1" latinLnBrk="0" hangingPunct="1">
        <a:lnSpc>
          <a:spcPct val="90000"/>
        </a:lnSpc>
        <a:spcBef>
          <a:spcPts val="375"/>
        </a:spcBef>
        <a:buClrTx/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j-lt"/>
          <a:ea typeface="+mn-ea"/>
          <a:cs typeface="+mn-cs"/>
        </a:defRPr>
      </a:lvl3pPr>
      <a:lvl4pPr marL="569913" indent="-171450" algn="l" defTabSz="685800" rtl="0" eaLnBrk="1" latinLnBrk="0" hangingPunct="1">
        <a:lnSpc>
          <a:spcPct val="90000"/>
        </a:lnSpc>
        <a:spcBef>
          <a:spcPts val="375"/>
        </a:spcBef>
        <a:buClrTx/>
        <a:buSzPct val="100000"/>
        <a:buFont typeface="Arial" panose="020B0604020202020204" pitchFamily="34" charset="0"/>
        <a:buChar char="•"/>
        <a:defRPr sz="1400" kern="1200" baseline="0">
          <a:solidFill>
            <a:schemeClr val="tx1"/>
          </a:solidFill>
          <a:latin typeface="+mj-lt"/>
          <a:ea typeface="+mn-ea"/>
          <a:cs typeface="+mn-cs"/>
        </a:defRPr>
      </a:lvl4pPr>
      <a:lvl5pPr marL="742950" indent="-171450" algn="l" defTabSz="685800" rtl="0" eaLnBrk="1" latinLnBrk="0" hangingPunct="1">
        <a:lnSpc>
          <a:spcPct val="90000"/>
        </a:lnSpc>
        <a:spcBef>
          <a:spcPts val="375"/>
        </a:spcBef>
        <a:buClrTx/>
        <a:buFont typeface="Arial" panose="020B0604020202020204" pitchFamily="34" charset="0"/>
        <a:buChar char="-"/>
        <a:defRPr sz="1400" kern="1200" baseline="0">
          <a:solidFill>
            <a:schemeClr val="tx1"/>
          </a:solidFill>
          <a:latin typeface="+mj-lt"/>
          <a:ea typeface="+mn-ea"/>
          <a:cs typeface="+mn-cs"/>
        </a:defRPr>
      </a:lvl5pPr>
      <a:lvl6pPr marL="517525" indent="0" algn="l" defTabSz="685800" rtl="0" eaLnBrk="1" latinLnBrk="0" hangingPunct="1">
        <a:lnSpc>
          <a:spcPct val="90000"/>
        </a:lnSpc>
        <a:spcBef>
          <a:spcPts val="375"/>
        </a:spcBef>
        <a:buClr>
          <a:schemeClr val="accent6"/>
        </a:buClr>
        <a:buFontTx/>
        <a:buNone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860425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accent6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240">
          <p15:clr>
            <a:srgbClr val="F26B43"/>
          </p15:clr>
        </p15:guide>
        <p15:guide id="2" pos="5520">
          <p15:clr>
            <a:srgbClr val="F26B43"/>
          </p15:clr>
        </p15:guide>
        <p15:guide id="3" orient="horz" pos="4008">
          <p15:clr>
            <a:srgbClr val="F26B43"/>
          </p15:clr>
        </p15:guide>
      </p15:sldGuideLst>
    </p:ext>
  </p:extLst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/>
          <p:cNvCxnSpPr/>
          <p:nvPr/>
        </p:nvCxnSpPr>
        <p:spPr>
          <a:xfrm>
            <a:off x="1327671" y="6465303"/>
            <a:ext cx="10365839" cy="21084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Footer Placeholder 26"/>
          <p:cNvSpPr>
            <a:spLocks noGrp="1"/>
          </p:cNvSpPr>
          <p:nvPr>
            <p:ph type="ftr" sz="quarter" idx="3"/>
          </p:nvPr>
        </p:nvSpPr>
        <p:spPr>
          <a:xfrm>
            <a:off x="1243584" y="6436262"/>
            <a:ext cx="4114800" cy="3752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algn="l"/>
            <a:r>
              <a:rPr lang="en-US" smtClean="0"/>
              <a:t>Widescreen Sized PowerPoint Template | Date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508000" y="987554"/>
            <a:ext cx="11185509" cy="5015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Main points (Arial Black 20 no bullet flush left)</a:t>
            </a:r>
          </a:p>
          <a:p>
            <a:pPr lvl="1"/>
            <a:r>
              <a:rPr lang="en-US" dirty="0" smtClean="0"/>
              <a:t>First bullet (Arial Black 18 bullet 150%)</a:t>
            </a:r>
          </a:p>
          <a:p>
            <a:pPr lvl="2"/>
            <a:r>
              <a:rPr lang="en-US" dirty="0" smtClean="0"/>
              <a:t>Second bullet (Arial Black 16 bullet 100%)</a:t>
            </a:r>
          </a:p>
          <a:p>
            <a:pPr lvl="3"/>
            <a:r>
              <a:rPr lang="en-US" dirty="0" smtClean="0"/>
              <a:t>Third bullet (Arial Black 14 bullet 100%)</a:t>
            </a:r>
          </a:p>
          <a:p>
            <a:pPr lvl="4"/>
            <a:r>
              <a:rPr lang="en-US" dirty="0" smtClean="0"/>
              <a:t>Fourth bullet (Arial Black 14 bullet dash 100%)</a:t>
            </a:r>
          </a:p>
        </p:txBody>
      </p:sp>
      <p:sp>
        <p:nvSpPr>
          <p:cNvPr id="3" name="Title Placeholder 2"/>
          <p:cNvSpPr>
            <a:spLocks noGrp="1"/>
          </p:cNvSpPr>
          <p:nvPr>
            <p:ph type="title"/>
          </p:nvPr>
        </p:nvSpPr>
        <p:spPr>
          <a:xfrm>
            <a:off x="508001" y="201171"/>
            <a:ext cx="11153288" cy="6030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9720072" y="644652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5FD50D-5643-4FEC-BEB9-9D551C65472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196" y="6042320"/>
            <a:ext cx="861928" cy="861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2968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4" r:id="rId1"/>
    <p:sldLayoutId id="2147483925" r:id="rId2"/>
    <p:sldLayoutId id="2147483926" r:id="rId3"/>
    <p:sldLayoutId id="2147483927" r:id="rId4"/>
    <p:sldLayoutId id="2147483928" r:id="rId5"/>
    <p:sldLayoutId id="2147483929" r:id="rId6"/>
    <p:sldLayoutId id="2147483930" r:id="rId7"/>
    <p:sldLayoutId id="2147483931" r:id="rId8"/>
    <p:sldLayoutId id="2147483932" r:id="rId9"/>
    <p:sldLayoutId id="2147484043" r:id="rId10"/>
    <p:sldLayoutId id="2147484044" r:id="rId11"/>
    <p:sldLayoutId id="2147484045" r:id="rId12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685783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685783" rtl="0" eaLnBrk="1" latinLnBrk="0" hangingPunct="1">
        <a:lnSpc>
          <a:spcPct val="90000"/>
        </a:lnSpc>
        <a:spcBef>
          <a:spcPts val="751"/>
        </a:spcBef>
        <a:buFontTx/>
        <a:buNone/>
        <a:defRPr sz="2000" kern="1200" baseline="0">
          <a:solidFill>
            <a:schemeClr val="tx1"/>
          </a:solidFill>
          <a:latin typeface="+mj-lt"/>
          <a:ea typeface="+mn-ea"/>
          <a:cs typeface="+mn-cs"/>
        </a:defRPr>
      </a:lvl1pPr>
      <a:lvl2pPr marL="225420" indent="-225420" algn="l" defTabSz="685783" rtl="0" eaLnBrk="1" latinLnBrk="0" hangingPunct="1">
        <a:lnSpc>
          <a:spcPct val="90000"/>
        </a:lnSpc>
        <a:spcBef>
          <a:spcPts val="375"/>
        </a:spcBef>
        <a:buSzPct val="150000"/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+mj-lt"/>
          <a:ea typeface="+mn-ea"/>
          <a:cs typeface="+mn-cs"/>
        </a:defRPr>
      </a:lvl2pPr>
      <a:lvl3pPr marL="398453" indent="-171446" algn="l" defTabSz="685783" rtl="0" eaLnBrk="1" latinLnBrk="0" hangingPunct="1">
        <a:lnSpc>
          <a:spcPct val="90000"/>
        </a:lnSpc>
        <a:spcBef>
          <a:spcPts val="375"/>
        </a:spcBef>
        <a:buClrTx/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j-lt"/>
          <a:ea typeface="+mn-ea"/>
          <a:cs typeface="+mn-cs"/>
        </a:defRPr>
      </a:lvl3pPr>
      <a:lvl4pPr marL="569899" indent="-171446" algn="l" defTabSz="685783" rtl="0" eaLnBrk="1" latinLnBrk="0" hangingPunct="1">
        <a:lnSpc>
          <a:spcPct val="90000"/>
        </a:lnSpc>
        <a:spcBef>
          <a:spcPts val="375"/>
        </a:spcBef>
        <a:buClrTx/>
        <a:buSzPct val="100000"/>
        <a:buFont typeface="Arial" panose="020B0604020202020204" pitchFamily="34" charset="0"/>
        <a:buChar char="•"/>
        <a:defRPr sz="1400" kern="1200" baseline="0">
          <a:solidFill>
            <a:schemeClr val="tx1"/>
          </a:solidFill>
          <a:latin typeface="+mj-lt"/>
          <a:ea typeface="+mn-ea"/>
          <a:cs typeface="+mn-cs"/>
        </a:defRPr>
      </a:lvl4pPr>
      <a:lvl5pPr marL="742932" indent="-171446" algn="l" defTabSz="685783" rtl="0" eaLnBrk="1" latinLnBrk="0" hangingPunct="1">
        <a:lnSpc>
          <a:spcPct val="90000"/>
        </a:lnSpc>
        <a:spcBef>
          <a:spcPts val="375"/>
        </a:spcBef>
        <a:buClrTx/>
        <a:buFont typeface="Arial" panose="020B0604020202020204" pitchFamily="34" charset="0"/>
        <a:buChar char="-"/>
        <a:defRPr sz="1400" kern="1200" baseline="0">
          <a:solidFill>
            <a:schemeClr val="tx1"/>
          </a:solidFill>
          <a:latin typeface="+mj-lt"/>
          <a:ea typeface="+mn-ea"/>
          <a:cs typeface="+mn-cs"/>
        </a:defRPr>
      </a:lvl5pPr>
      <a:lvl6pPr marL="517512" indent="0" algn="l" defTabSz="685783" rtl="0" eaLnBrk="1" latinLnBrk="0" hangingPunct="1">
        <a:lnSpc>
          <a:spcPct val="90000"/>
        </a:lnSpc>
        <a:spcBef>
          <a:spcPts val="375"/>
        </a:spcBef>
        <a:buClr>
          <a:schemeClr val="accent6"/>
        </a:buClr>
        <a:buFontTx/>
        <a:buNone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860404" indent="-171446" algn="l" defTabSz="685783" rtl="0" eaLnBrk="1" latinLnBrk="0" hangingPunct="1">
        <a:lnSpc>
          <a:spcPct val="90000"/>
        </a:lnSpc>
        <a:spcBef>
          <a:spcPts val="375"/>
        </a:spcBef>
        <a:buClr>
          <a:schemeClr val="accent6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1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1pPr>
      <a:lvl2pPr marL="342891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4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9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1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20">
          <p15:clr>
            <a:srgbClr val="F26B43"/>
          </p15:clr>
        </p15:guide>
        <p15:guide id="2" pos="7360">
          <p15:clr>
            <a:srgbClr val="F26B43"/>
          </p15:clr>
        </p15:guide>
        <p15:guide id="3" orient="horz" pos="4008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/>
          <p:cNvCxnSpPr/>
          <p:nvPr/>
        </p:nvCxnSpPr>
        <p:spPr>
          <a:xfrm>
            <a:off x="1327671" y="6465303"/>
            <a:ext cx="10365839" cy="21084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Footer Placeholder 26"/>
          <p:cNvSpPr>
            <a:spLocks noGrp="1"/>
          </p:cNvSpPr>
          <p:nvPr>
            <p:ph type="ftr" sz="quarter" idx="3"/>
          </p:nvPr>
        </p:nvSpPr>
        <p:spPr>
          <a:xfrm>
            <a:off x="1243584" y="6436262"/>
            <a:ext cx="4114800" cy="3752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algn="l"/>
            <a:r>
              <a:rPr lang="en-US" smtClean="0"/>
              <a:t>Widescreen Sized PowerPoint Template | Date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508000" y="987554"/>
            <a:ext cx="11185509" cy="5015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Main points (Arial Black 20 no bullet flush left)</a:t>
            </a:r>
          </a:p>
          <a:p>
            <a:pPr lvl="1"/>
            <a:r>
              <a:rPr lang="en-US" dirty="0" smtClean="0"/>
              <a:t>First bullet (Arial Black 18 bullet 150%)</a:t>
            </a:r>
          </a:p>
          <a:p>
            <a:pPr lvl="2"/>
            <a:r>
              <a:rPr lang="en-US" dirty="0" smtClean="0"/>
              <a:t>Second bullet (Arial Black 16 bullet 100%)</a:t>
            </a:r>
          </a:p>
          <a:p>
            <a:pPr lvl="3"/>
            <a:r>
              <a:rPr lang="en-US" dirty="0" smtClean="0"/>
              <a:t>Third bullet (Arial Black 14 bullet 100%)</a:t>
            </a:r>
          </a:p>
          <a:p>
            <a:pPr lvl="4"/>
            <a:r>
              <a:rPr lang="en-US" dirty="0" smtClean="0"/>
              <a:t>Fourth bullet (Arial Black 14 bullet dash 100%)</a:t>
            </a:r>
          </a:p>
        </p:txBody>
      </p:sp>
      <p:sp>
        <p:nvSpPr>
          <p:cNvPr id="3" name="Title Placeholder 2"/>
          <p:cNvSpPr>
            <a:spLocks noGrp="1"/>
          </p:cNvSpPr>
          <p:nvPr>
            <p:ph type="title"/>
          </p:nvPr>
        </p:nvSpPr>
        <p:spPr>
          <a:xfrm>
            <a:off x="508001" y="201171"/>
            <a:ext cx="11153288" cy="6030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9720072" y="644652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5FD50D-5643-4FEC-BEB9-9D551C65472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196" y="6042320"/>
            <a:ext cx="861928" cy="861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0977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685783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685783" rtl="0" eaLnBrk="1" latinLnBrk="0" hangingPunct="1">
        <a:lnSpc>
          <a:spcPct val="90000"/>
        </a:lnSpc>
        <a:spcBef>
          <a:spcPts val="751"/>
        </a:spcBef>
        <a:buFontTx/>
        <a:buNone/>
        <a:defRPr sz="2000" kern="1200" baseline="0">
          <a:solidFill>
            <a:schemeClr val="tx1"/>
          </a:solidFill>
          <a:latin typeface="+mj-lt"/>
          <a:ea typeface="+mn-ea"/>
          <a:cs typeface="+mn-cs"/>
        </a:defRPr>
      </a:lvl1pPr>
      <a:lvl2pPr marL="225420" indent="-225420" algn="l" defTabSz="685783" rtl="0" eaLnBrk="1" latinLnBrk="0" hangingPunct="1">
        <a:lnSpc>
          <a:spcPct val="90000"/>
        </a:lnSpc>
        <a:spcBef>
          <a:spcPts val="375"/>
        </a:spcBef>
        <a:buSzPct val="150000"/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+mj-lt"/>
          <a:ea typeface="+mn-ea"/>
          <a:cs typeface="+mn-cs"/>
        </a:defRPr>
      </a:lvl2pPr>
      <a:lvl3pPr marL="398453" indent="-171446" algn="l" defTabSz="685783" rtl="0" eaLnBrk="1" latinLnBrk="0" hangingPunct="1">
        <a:lnSpc>
          <a:spcPct val="90000"/>
        </a:lnSpc>
        <a:spcBef>
          <a:spcPts val="375"/>
        </a:spcBef>
        <a:buClrTx/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j-lt"/>
          <a:ea typeface="+mn-ea"/>
          <a:cs typeface="+mn-cs"/>
        </a:defRPr>
      </a:lvl3pPr>
      <a:lvl4pPr marL="569899" indent="-171446" algn="l" defTabSz="685783" rtl="0" eaLnBrk="1" latinLnBrk="0" hangingPunct="1">
        <a:lnSpc>
          <a:spcPct val="90000"/>
        </a:lnSpc>
        <a:spcBef>
          <a:spcPts val="375"/>
        </a:spcBef>
        <a:buClrTx/>
        <a:buSzPct val="100000"/>
        <a:buFont typeface="Arial" panose="020B0604020202020204" pitchFamily="34" charset="0"/>
        <a:buChar char="•"/>
        <a:defRPr sz="1400" kern="1200" baseline="0">
          <a:solidFill>
            <a:schemeClr val="tx1"/>
          </a:solidFill>
          <a:latin typeface="+mj-lt"/>
          <a:ea typeface="+mn-ea"/>
          <a:cs typeface="+mn-cs"/>
        </a:defRPr>
      </a:lvl4pPr>
      <a:lvl5pPr marL="742932" indent="-171446" algn="l" defTabSz="685783" rtl="0" eaLnBrk="1" latinLnBrk="0" hangingPunct="1">
        <a:lnSpc>
          <a:spcPct val="90000"/>
        </a:lnSpc>
        <a:spcBef>
          <a:spcPts val="375"/>
        </a:spcBef>
        <a:buClrTx/>
        <a:buFont typeface="Arial" panose="020B0604020202020204" pitchFamily="34" charset="0"/>
        <a:buChar char="-"/>
        <a:defRPr sz="1400" kern="1200" baseline="0">
          <a:solidFill>
            <a:schemeClr val="tx1"/>
          </a:solidFill>
          <a:latin typeface="+mj-lt"/>
          <a:ea typeface="+mn-ea"/>
          <a:cs typeface="+mn-cs"/>
        </a:defRPr>
      </a:lvl5pPr>
      <a:lvl6pPr marL="517512" indent="0" algn="l" defTabSz="685783" rtl="0" eaLnBrk="1" latinLnBrk="0" hangingPunct="1">
        <a:lnSpc>
          <a:spcPct val="90000"/>
        </a:lnSpc>
        <a:spcBef>
          <a:spcPts val="375"/>
        </a:spcBef>
        <a:buClr>
          <a:schemeClr val="accent6"/>
        </a:buClr>
        <a:buFontTx/>
        <a:buNone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860404" indent="-171446" algn="l" defTabSz="685783" rtl="0" eaLnBrk="1" latinLnBrk="0" hangingPunct="1">
        <a:lnSpc>
          <a:spcPct val="90000"/>
        </a:lnSpc>
        <a:spcBef>
          <a:spcPts val="375"/>
        </a:spcBef>
        <a:buClr>
          <a:schemeClr val="accent6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1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1pPr>
      <a:lvl2pPr marL="342891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4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9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1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20">
          <p15:clr>
            <a:srgbClr val="F26B43"/>
          </p15:clr>
        </p15:guide>
        <p15:guide id="2" pos="7360">
          <p15:clr>
            <a:srgbClr val="F26B43"/>
          </p15:clr>
        </p15:guide>
        <p15:guide id="3" orient="horz" pos="4008">
          <p15:clr>
            <a:srgbClr val="F26B43"/>
          </p15:clr>
        </p15:guide>
      </p15:sldGuideLst>
    </p:ext>
  </p:extLst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/>
          <p:cNvCxnSpPr/>
          <p:nvPr/>
        </p:nvCxnSpPr>
        <p:spPr>
          <a:xfrm>
            <a:off x="1325880" y="6464808"/>
            <a:ext cx="10369296" cy="20833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Footer Placeholder 26"/>
          <p:cNvSpPr>
            <a:spLocks noGrp="1"/>
          </p:cNvSpPr>
          <p:nvPr>
            <p:ph type="ftr" sz="quarter" idx="3"/>
          </p:nvPr>
        </p:nvSpPr>
        <p:spPr>
          <a:xfrm>
            <a:off x="1243584" y="6436262"/>
            <a:ext cx="4114800" cy="3752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algn="l"/>
            <a:r>
              <a:rPr lang="en-US" smtClean="0"/>
              <a:t>Widescreen Sized PowerPoint Template | Date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508000" y="987554"/>
            <a:ext cx="11185509" cy="5015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Main points (Arial Black 20 no bullet flush left)</a:t>
            </a:r>
          </a:p>
          <a:p>
            <a:pPr lvl="1"/>
            <a:r>
              <a:rPr lang="en-US" dirty="0" smtClean="0"/>
              <a:t>First bullet (Arial Black 18 bullet 150%)</a:t>
            </a:r>
          </a:p>
          <a:p>
            <a:pPr lvl="2"/>
            <a:r>
              <a:rPr lang="en-US" dirty="0" smtClean="0"/>
              <a:t>Second bullet (Arial Black 16 bullet 100%)</a:t>
            </a:r>
          </a:p>
          <a:p>
            <a:pPr lvl="3"/>
            <a:r>
              <a:rPr lang="en-US" dirty="0" smtClean="0"/>
              <a:t>Third bullet (Arial Black 14 bullet 100%)</a:t>
            </a:r>
          </a:p>
          <a:p>
            <a:pPr lvl="4"/>
            <a:r>
              <a:rPr lang="en-US" dirty="0" smtClean="0"/>
              <a:t>Fourth bullet (Arial Black 14 bullet dash 100%)</a:t>
            </a:r>
          </a:p>
        </p:txBody>
      </p:sp>
      <p:sp>
        <p:nvSpPr>
          <p:cNvPr id="3" name="Title Placeholder 2"/>
          <p:cNvSpPr>
            <a:spLocks noGrp="1"/>
          </p:cNvSpPr>
          <p:nvPr>
            <p:ph type="title"/>
          </p:nvPr>
        </p:nvSpPr>
        <p:spPr>
          <a:xfrm>
            <a:off x="508001" y="201171"/>
            <a:ext cx="11153288" cy="6030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9720072" y="644652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5FD50D-5643-4FEC-BEB9-9D551C65472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196" y="6042320"/>
            <a:ext cx="861928" cy="861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098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4" r:id="rId1"/>
    <p:sldLayoutId id="2147483935" r:id="rId2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685783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685783" rtl="0" eaLnBrk="1" latinLnBrk="0" hangingPunct="1">
        <a:lnSpc>
          <a:spcPct val="90000"/>
        </a:lnSpc>
        <a:spcBef>
          <a:spcPts val="751"/>
        </a:spcBef>
        <a:buFontTx/>
        <a:buNone/>
        <a:defRPr sz="2000" kern="1200" baseline="0">
          <a:solidFill>
            <a:schemeClr val="tx1"/>
          </a:solidFill>
          <a:latin typeface="+mj-lt"/>
          <a:ea typeface="+mn-ea"/>
          <a:cs typeface="+mn-cs"/>
        </a:defRPr>
      </a:lvl1pPr>
      <a:lvl2pPr marL="225420" indent="-225420" algn="l" defTabSz="685783" rtl="0" eaLnBrk="1" latinLnBrk="0" hangingPunct="1">
        <a:lnSpc>
          <a:spcPct val="90000"/>
        </a:lnSpc>
        <a:spcBef>
          <a:spcPts val="375"/>
        </a:spcBef>
        <a:buSzPct val="150000"/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+mj-lt"/>
          <a:ea typeface="+mn-ea"/>
          <a:cs typeface="+mn-cs"/>
        </a:defRPr>
      </a:lvl2pPr>
      <a:lvl3pPr marL="398453" indent="-171446" algn="l" defTabSz="685783" rtl="0" eaLnBrk="1" latinLnBrk="0" hangingPunct="1">
        <a:lnSpc>
          <a:spcPct val="90000"/>
        </a:lnSpc>
        <a:spcBef>
          <a:spcPts val="375"/>
        </a:spcBef>
        <a:buClrTx/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j-lt"/>
          <a:ea typeface="+mn-ea"/>
          <a:cs typeface="+mn-cs"/>
        </a:defRPr>
      </a:lvl3pPr>
      <a:lvl4pPr marL="569899" indent="-171446" algn="l" defTabSz="685783" rtl="0" eaLnBrk="1" latinLnBrk="0" hangingPunct="1">
        <a:lnSpc>
          <a:spcPct val="90000"/>
        </a:lnSpc>
        <a:spcBef>
          <a:spcPts val="375"/>
        </a:spcBef>
        <a:buClrTx/>
        <a:buSzPct val="100000"/>
        <a:buFont typeface="Arial" panose="020B0604020202020204" pitchFamily="34" charset="0"/>
        <a:buChar char="•"/>
        <a:defRPr sz="1400" kern="1200" baseline="0">
          <a:solidFill>
            <a:schemeClr val="tx1"/>
          </a:solidFill>
          <a:latin typeface="+mj-lt"/>
          <a:ea typeface="+mn-ea"/>
          <a:cs typeface="+mn-cs"/>
        </a:defRPr>
      </a:lvl4pPr>
      <a:lvl5pPr marL="742932" indent="-171446" algn="l" defTabSz="685783" rtl="0" eaLnBrk="1" latinLnBrk="0" hangingPunct="1">
        <a:lnSpc>
          <a:spcPct val="90000"/>
        </a:lnSpc>
        <a:spcBef>
          <a:spcPts val="375"/>
        </a:spcBef>
        <a:buClrTx/>
        <a:buFont typeface="Arial" panose="020B0604020202020204" pitchFamily="34" charset="0"/>
        <a:buChar char="-"/>
        <a:defRPr sz="1400" kern="1200" baseline="0">
          <a:solidFill>
            <a:schemeClr val="tx1"/>
          </a:solidFill>
          <a:latin typeface="+mj-lt"/>
          <a:ea typeface="+mn-ea"/>
          <a:cs typeface="+mn-cs"/>
        </a:defRPr>
      </a:lvl5pPr>
      <a:lvl6pPr marL="517512" indent="0" algn="l" defTabSz="685783" rtl="0" eaLnBrk="1" latinLnBrk="0" hangingPunct="1">
        <a:lnSpc>
          <a:spcPct val="90000"/>
        </a:lnSpc>
        <a:spcBef>
          <a:spcPts val="375"/>
        </a:spcBef>
        <a:buClr>
          <a:schemeClr val="accent6"/>
        </a:buClr>
        <a:buFontTx/>
        <a:buNone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860404" indent="-171446" algn="l" defTabSz="685783" rtl="0" eaLnBrk="1" latinLnBrk="0" hangingPunct="1">
        <a:lnSpc>
          <a:spcPct val="90000"/>
        </a:lnSpc>
        <a:spcBef>
          <a:spcPts val="375"/>
        </a:spcBef>
        <a:buClr>
          <a:schemeClr val="accent6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1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1pPr>
      <a:lvl2pPr marL="342891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4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9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1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20">
          <p15:clr>
            <a:srgbClr val="F26B43"/>
          </p15:clr>
        </p15:guide>
        <p15:guide id="2" pos="7360">
          <p15:clr>
            <a:srgbClr val="F26B43"/>
          </p15:clr>
        </p15:guide>
        <p15:guide id="3" orient="horz" pos="4008">
          <p15:clr>
            <a:srgbClr val="F26B43"/>
          </p15:clr>
        </p15:guide>
      </p15:sldGuideLst>
    </p:ext>
  </p:extLst>
</p:sldMaster>
</file>

<file path=ppt/slideMasters/slideMaster2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/>
          <p:cNvCxnSpPr/>
          <p:nvPr/>
        </p:nvCxnSpPr>
        <p:spPr>
          <a:xfrm>
            <a:off x="1325880" y="6465554"/>
            <a:ext cx="10369296" cy="18288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508000" y="1201479"/>
            <a:ext cx="11159744" cy="48012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Main points (Arial Black 20 no bullet flush left)</a:t>
            </a:r>
          </a:p>
          <a:p>
            <a:pPr lvl="1"/>
            <a:r>
              <a:rPr lang="en-US" dirty="0" smtClean="0"/>
              <a:t>First bullet (Arial Black 18 bullet 150%)</a:t>
            </a:r>
          </a:p>
          <a:p>
            <a:pPr lvl="2"/>
            <a:r>
              <a:rPr lang="en-US" dirty="0" smtClean="0"/>
              <a:t>Second bullet (Arial Black 16 bullet 100%)</a:t>
            </a:r>
          </a:p>
          <a:p>
            <a:pPr lvl="3"/>
            <a:r>
              <a:rPr lang="en-US" dirty="0" smtClean="0"/>
              <a:t>Third bullet (Arial Black 14 bullet 100%)</a:t>
            </a:r>
          </a:p>
          <a:p>
            <a:pPr lvl="4"/>
            <a:r>
              <a:rPr lang="en-US" dirty="0" smtClean="0"/>
              <a:t>Fourth bullet (Arial Black 14 bullet dash 100%)</a:t>
            </a:r>
          </a:p>
        </p:txBody>
      </p:sp>
      <p:sp>
        <p:nvSpPr>
          <p:cNvPr id="3" name="Title Placeholder 2"/>
          <p:cNvSpPr>
            <a:spLocks noGrp="1"/>
          </p:cNvSpPr>
          <p:nvPr>
            <p:ph type="title"/>
          </p:nvPr>
        </p:nvSpPr>
        <p:spPr>
          <a:xfrm>
            <a:off x="508004" y="201171"/>
            <a:ext cx="11153289" cy="6030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Footer Placeholder 26"/>
          <p:cNvSpPr>
            <a:spLocks noGrp="1"/>
          </p:cNvSpPr>
          <p:nvPr>
            <p:ph type="ftr" sz="quarter" idx="3"/>
          </p:nvPr>
        </p:nvSpPr>
        <p:spPr>
          <a:xfrm>
            <a:off x="1243584" y="6436262"/>
            <a:ext cx="4114800" cy="3752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algn="l"/>
            <a:r>
              <a:rPr lang="en-US" smtClean="0"/>
              <a:t>Widescreen Sized PowerPoint Template | Date</a:t>
            </a:r>
            <a:endParaRPr lang="en-US" dirty="0"/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9720072" y="644652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5FD50D-5643-4FEC-BEB9-9D551C65472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196" y="6042320"/>
            <a:ext cx="861928" cy="861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8627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7" r:id="rId1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685783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685783" rtl="0" eaLnBrk="1" latinLnBrk="0" hangingPunct="1">
        <a:lnSpc>
          <a:spcPct val="90000"/>
        </a:lnSpc>
        <a:spcBef>
          <a:spcPts val="751"/>
        </a:spcBef>
        <a:buFontTx/>
        <a:buNone/>
        <a:defRPr sz="2000" kern="1200" baseline="0">
          <a:solidFill>
            <a:schemeClr val="tx1"/>
          </a:solidFill>
          <a:latin typeface="+mj-lt"/>
          <a:ea typeface="+mn-ea"/>
          <a:cs typeface="+mn-cs"/>
        </a:defRPr>
      </a:lvl1pPr>
      <a:lvl2pPr marL="225420" indent="-225420" algn="l" defTabSz="685783" rtl="0" eaLnBrk="1" latinLnBrk="0" hangingPunct="1">
        <a:lnSpc>
          <a:spcPct val="90000"/>
        </a:lnSpc>
        <a:spcBef>
          <a:spcPts val="375"/>
        </a:spcBef>
        <a:buSzPct val="150000"/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+mj-lt"/>
          <a:ea typeface="+mn-ea"/>
          <a:cs typeface="+mn-cs"/>
        </a:defRPr>
      </a:lvl2pPr>
      <a:lvl3pPr marL="398453" indent="-171446" algn="l" defTabSz="685783" rtl="0" eaLnBrk="1" latinLnBrk="0" hangingPunct="1">
        <a:lnSpc>
          <a:spcPct val="90000"/>
        </a:lnSpc>
        <a:spcBef>
          <a:spcPts val="375"/>
        </a:spcBef>
        <a:buClrTx/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j-lt"/>
          <a:ea typeface="+mn-ea"/>
          <a:cs typeface="+mn-cs"/>
        </a:defRPr>
      </a:lvl3pPr>
      <a:lvl4pPr marL="569899" indent="-171446" algn="l" defTabSz="685783" rtl="0" eaLnBrk="1" latinLnBrk="0" hangingPunct="1">
        <a:lnSpc>
          <a:spcPct val="90000"/>
        </a:lnSpc>
        <a:spcBef>
          <a:spcPts val="375"/>
        </a:spcBef>
        <a:buClrTx/>
        <a:buSzPct val="100000"/>
        <a:buFont typeface="Arial" panose="020B0604020202020204" pitchFamily="34" charset="0"/>
        <a:buChar char="•"/>
        <a:defRPr sz="1400" kern="1200" baseline="0">
          <a:solidFill>
            <a:schemeClr val="tx1"/>
          </a:solidFill>
          <a:latin typeface="+mj-lt"/>
          <a:ea typeface="+mn-ea"/>
          <a:cs typeface="+mn-cs"/>
        </a:defRPr>
      </a:lvl4pPr>
      <a:lvl5pPr marL="742932" indent="-171446" algn="l" defTabSz="685783" rtl="0" eaLnBrk="1" latinLnBrk="0" hangingPunct="1">
        <a:lnSpc>
          <a:spcPct val="90000"/>
        </a:lnSpc>
        <a:spcBef>
          <a:spcPts val="375"/>
        </a:spcBef>
        <a:buClrTx/>
        <a:buFont typeface="Arial" panose="020B0604020202020204" pitchFamily="34" charset="0"/>
        <a:buChar char="-"/>
        <a:defRPr sz="1400" kern="1200" baseline="0">
          <a:solidFill>
            <a:schemeClr val="tx1"/>
          </a:solidFill>
          <a:latin typeface="+mj-lt"/>
          <a:ea typeface="+mn-ea"/>
          <a:cs typeface="+mn-cs"/>
        </a:defRPr>
      </a:lvl5pPr>
      <a:lvl6pPr marL="517512" indent="0" algn="l" defTabSz="685783" rtl="0" eaLnBrk="1" latinLnBrk="0" hangingPunct="1">
        <a:lnSpc>
          <a:spcPct val="90000"/>
        </a:lnSpc>
        <a:spcBef>
          <a:spcPts val="375"/>
        </a:spcBef>
        <a:buClr>
          <a:schemeClr val="accent6"/>
        </a:buClr>
        <a:buFontTx/>
        <a:buNone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860404" indent="-171446" algn="l" defTabSz="685783" rtl="0" eaLnBrk="1" latinLnBrk="0" hangingPunct="1">
        <a:lnSpc>
          <a:spcPct val="90000"/>
        </a:lnSpc>
        <a:spcBef>
          <a:spcPts val="375"/>
        </a:spcBef>
        <a:buClr>
          <a:schemeClr val="accent6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1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1pPr>
      <a:lvl2pPr marL="342891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4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9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1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20">
          <p15:clr>
            <a:srgbClr val="F26B43"/>
          </p15:clr>
        </p15:guide>
        <p15:guide id="2" pos="7360">
          <p15:clr>
            <a:srgbClr val="F26B43"/>
          </p15:clr>
        </p15:guide>
        <p15:guide id="3" orient="horz" pos="4008">
          <p15:clr>
            <a:srgbClr val="F26B43"/>
          </p15:clr>
        </p15:guide>
      </p15:sldGuideLst>
    </p:ext>
  </p:extLst>
</p:sldMaster>
</file>

<file path=ppt/slideMasters/slideMaster2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Placeholder 16"/>
          <p:cNvSpPr>
            <a:spLocks noGrp="1"/>
          </p:cNvSpPr>
          <p:nvPr>
            <p:ph type="title"/>
          </p:nvPr>
        </p:nvSpPr>
        <p:spPr>
          <a:xfrm>
            <a:off x="508000" y="365126"/>
            <a:ext cx="11176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idx="1"/>
          </p:nvPr>
        </p:nvSpPr>
        <p:spPr>
          <a:xfrm>
            <a:off x="508000" y="1825625"/>
            <a:ext cx="111760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>
                <a:latin typeface="+mj-lt"/>
              </a:rPr>
              <a:t>Some text for style setting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1325880" y="6465554"/>
            <a:ext cx="10369296" cy="20833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ooter Placeholder 26"/>
          <p:cNvSpPr>
            <a:spLocks noGrp="1"/>
          </p:cNvSpPr>
          <p:nvPr>
            <p:ph type="ftr" sz="quarter" idx="3"/>
          </p:nvPr>
        </p:nvSpPr>
        <p:spPr>
          <a:xfrm>
            <a:off x="1243584" y="6437376"/>
            <a:ext cx="4114800" cy="3752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algn="l"/>
            <a:r>
              <a:rPr lang="en-US" smtClean="0"/>
              <a:t>Widescreen Sized PowerPoint Template | Date</a:t>
            </a:r>
            <a:endParaRPr lang="en-US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9720072" y="644652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5FD50D-5643-4FEC-BEB9-9D551C65472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196" y="6042320"/>
            <a:ext cx="861928" cy="861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000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685783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685783" rtl="0" eaLnBrk="1" latinLnBrk="0" hangingPunct="1">
        <a:lnSpc>
          <a:spcPct val="90000"/>
        </a:lnSpc>
        <a:spcBef>
          <a:spcPts val="751"/>
        </a:spcBef>
        <a:buFont typeface="Arial" panose="020B0604020202020204" pitchFamily="34" charset="0"/>
        <a:buNone/>
        <a:defRPr sz="2000" kern="1200" baseline="0">
          <a:solidFill>
            <a:schemeClr val="tx1"/>
          </a:solidFill>
          <a:latin typeface="+mj-lt"/>
          <a:ea typeface="+mn-ea"/>
          <a:cs typeface="+mn-cs"/>
        </a:defRPr>
      </a:lvl1pPr>
      <a:lvl2pPr marL="342891" indent="0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29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21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1" kern="1200">
          <a:solidFill>
            <a:schemeClr val="tx1"/>
          </a:solidFill>
          <a:latin typeface="+mn-lt"/>
          <a:ea typeface="+mn-ea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1" kern="1200">
          <a:solidFill>
            <a:schemeClr val="tx1"/>
          </a:solidFill>
          <a:latin typeface="+mn-lt"/>
          <a:ea typeface="+mn-ea"/>
          <a:cs typeface="+mn-cs"/>
        </a:defRPr>
      </a:lvl5pPr>
      <a:lvl6pPr marL="1885904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1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1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1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1pPr>
      <a:lvl2pPr marL="342891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4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9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1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20">
          <p15:clr>
            <a:srgbClr val="F26B43"/>
          </p15:clr>
        </p15:guide>
        <p15:guide id="2" pos="7360">
          <p15:clr>
            <a:srgbClr val="F26B43"/>
          </p15:clr>
        </p15:guide>
        <p15:guide id="3" orient="horz" pos="4008">
          <p15:clr>
            <a:srgbClr val="F26B43"/>
          </p15:clr>
        </p15:guide>
      </p15:sldGuideLst>
    </p:ext>
  </p:extLst>
</p:sldMaster>
</file>

<file path=ppt/slideMasters/slideMaster2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727520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6" r:id="rId1"/>
    <p:sldLayoutId id="2147483947" r:id="rId2"/>
    <p:sldLayoutId id="2147483948" r:id="rId3"/>
    <p:sldLayoutId id="2147483949" r:id="rId4"/>
    <p:sldLayoutId id="2147483950" r:id="rId5"/>
    <p:sldLayoutId id="2147483951" r:id="rId6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685783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46" indent="-171446" algn="l" defTabSz="685783" rtl="0" eaLnBrk="1" latinLnBrk="0" hangingPunct="1">
        <a:lnSpc>
          <a:spcPct val="90000"/>
        </a:lnSpc>
        <a:spcBef>
          <a:spcPts val="751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3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29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21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1" kern="1200">
          <a:solidFill>
            <a:schemeClr val="tx1"/>
          </a:solidFill>
          <a:latin typeface="+mn-lt"/>
          <a:ea typeface="+mn-ea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1" kern="1200">
          <a:solidFill>
            <a:schemeClr val="tx1"/>
          </a:solidFill>
          <a:latin typeface="+mn-lt"/>
          <a:ea typeface="+mn-ea"/>
          <a:cs typeface="+mn-cs"/>
        </a:defRPr>
      </a:lvl5pPr>
      <a:lvl6pPr marL="1885904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1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1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1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1pPr>
      <a:lvl2pPr marL="342891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4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9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1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4008">
          <p15:clr>
            <a:srgbClr val="F26B43"/>
          </p15:clr>
        </p15:guide>
      </p15:sldGuideLst>
    </p:ext>
  </p:extLst>
</p:sldMaster>
</file>

<file path=ppt/slideMasters/slideMaster2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3" b="5969"/>
          <a:stretch/>
        </p:blipFill>
        <p:spPr>
          <a:xfrm>
            <a:off x="8321040" y="3108960"/>
            <a:ext cx="3419856" cy="3300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391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3" r:id="rId1"/>
    <p:sldLayoutId id="2147483954" r:id="rId2"/>
    <p:sldLayoutId id="2147483955" r:id="rId3"/>
    <p:sldLayoutId id="2147483956" r:id="rId4"/>
    <p:sldLayoutId id="2147483957" r:id="rId5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685783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46" indent="-171446" algn="l" defTabSz="685783" rtl="0" eaLnBrk="1" latinLnBrk="0" hangingPunct="1">
        <a:lnSpc>
          <a:spcPct val="90000"/>
        </a:lnSpc>
        <a:spcBef>
          <a:spcPts val="751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3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29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21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1" kern="1200">
          <a:solidFill>
            <a:schemeClr val="tx1"/>
          </a:solidFill>
          <a:latin typeface="+mn-lt"/>
          <a:ea typeface="+mn-ea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1" kern="1200">
          <a:solidFill>
            <a:schemeClr val="tx1"/>
          </a:solidFill>
          <a:latin typeface="+mn-lt"/>
          <a:ea typeface="+mn-ea"/>
          <a:cs typeface="+mn-cs"/>
        </a:defRPr>
      </a:lvl5pPr>
      <a:lvl6pPr marL="1885904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1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1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1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1pPr>
      <a:lvl2pPr marL="342891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4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9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1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ooter Placeholder 26"/>
          <p:cNvSpPr>
            <a:spLocks noGrp="1"/>
          </p:cNvSpPr>
          <p:nvPr>
            <p:ph type="ftr" sz="quarter" idx="3"/>
          </p:nvPr>
        </p:nvSpPr>
        <p:spPr>
          <a:xfrm>
            <a:off x="1243584" y="6436262"/>
            <a:ext cx="4114800" cy="3752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algn="l"/>
            <a:r>
              <a:rPr lang="en-US" smtClean="0"/>
              <a:t>Widescreen Sized PowerPoint Template | Date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508000" y="987554"/>
            <a:ext cx="11185509" cy="5015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Main points (Arial Black 20 no bullet flush left)</a:t>
            </a:r>
          </a:p>
          <a:p>
            <a:pPr lvl="1"/>
            <a:r>
              <a:rPr lang="en-US" dirty="0" smtClean="0"/>
              <a:t>First bullet (Arial Black 18 bullet 150%)</a:t>
            </a:r>
          </a:p>
          <a:p>
            <a:pPr lvl="2"/>
            <a:r>
              <a:rPr lang="en-US" dirty="0" smtClean="0"/>
              <a:t>Second bullet (Arial Black 16 bullet 100%)</a:t>
            </a:r>
          </a:p>
          <a:p>
            <a:pPr lvl="3"/>
            <a:r>
              <a:rPr lang="en-US" dirty="0" smtClean="0"/>
              <a:t>Third bullet (Arial Black 14 bullet 100%)</a:t>
            </a:r>
          </a:p>
          <a:p>
            <a:pPr lvl="4"/>
            <a:r>
              <a:rPr lang="en-US" dirty="0" smtClean="0"/>
              <a:t>Fourth bullet (Arial Black 14 bullet dash 100%)</a:t>
            </a:r>
          </a:p>
        </p:txBody>
      </p:sp>
      <p:sp>
        <p:nvSpPr>
          <p:cNvPr id="3" name="Title Placeholder 2"/>
          <p:cNvSpPr>
            <a:spLocks noGrp="1"/>
          </p:cNvSpPr>
          <p:nvPr>
            <p:ph type="title"/>
          </p:nvPr>
        </p:nvSpPr>
        <p:spPr>
          <a:xfrm>
            <a:off x="508001" y="201171"/>
            <a:ext cx="11153288" cy="6030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9720072" y="644652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5FD50D-5643-4FEC-BEB9-9D551C65472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327671" y="6465303"/>
            <a:ext cx="10365839" cy="21084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21989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9" r:id="rId1"/>
    <p:sldLayoutId id="2147483960" r:id="rId2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685783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685783" rtl="0" eaLnBrk="1" latinLnBrk="0" hangingPunct="1">
        <a:lnSpc>
          <a:spcPct val="90000"/>
        </a:lnSpc>
        <a:spcBef>
          <a:spcPts val="751"/>
        </a:spcBef>
        <a:buFontTx/>
        <a:buNone/>
        <a:defRPr sz="2000" kern="1200" baseline="0">
          <a:solidFill>
            <a:schemeClr val="tx1"/>
          </a:solidFill>
          <a:latin typeface="+mj-lt"/>
          <a:ea typeface="+mn-ea"/>
          <a:cs typeface="+mn-cs"/>
        </a:defRPr>
      </a:lvl1pPr>
      <a:lvl2pPr marL="225420" indent="-225420" algn="l" defTabSz="685783" rtl="0" eaLnBrk="1" latinLnBrk="0" hangingPunct="1">
        <a:lnSpc>
          <a:spcPct val="90000"/>
        </a:lnSpc>
        <a:spcBef>
          <a:spcPts val="375"/>
        </a:spcBef>
        <a:buSzPct val="150000"/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+mj-lt"/>
          <a:ea typeface="+mn-ea"/>
          <a:cs typeface="+mn-cs"/>
        </a:defRPr>
      </a:lvl2pPr>
      <a:lvl3pPr marL="398453" indent="-171446" algn="l" defTabSz="685783" rtl="0" eaLnBrk="1" latinLnBrk="0" hangingPunct="1">
        <a:lnSpc>
          <a:spcPct val="90000"/>
        </a:lnSpc>
        <a:spcBef>
          <a:spcPts val="375"/>
        </a:spcBef>
        <a:buClrTx/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j-lt"/>
          <a:ea typeface="+mn-ea"/>
          <a:cs typeface="+mn-cs"/>
        </a:defRPr>
      </a:lvl3pPr>
      <a:lvl4pPr marL="569899" indent="-171446" algn="l" defTabSz="685783" rtl="0" eaLnBrk="1" latinLnBrk="0" hangingPunct="1">
        <a:lnSpc>
          <a:spcPct val="90000"/>
        </a:lnSpc>
        <a:spcBef>
          <a:spcPts val="375"/>
        </a:spcBef>
        <a:buClrTx/>
        <a:buSzPct val="100000"/>
        <a:buFont typeface="Arial" panose="020B0604020202020204" pitchFamily="34" charset="0"/>
        <a:buChar char="•"/>
        <a:defRPr sz="1400" kern="1200" baseline="0">
          <a:solidFill>
            <a:schemeClr val="tx1"/>
          </a:solidFill>
          <a:latin typeface="+mj-lt"/>
          <a:ea typeface="+mn-ea"/>
          <a:cs typeface="+mn-cs"/>
        </a:defRPr>
      </a:lvl4pPr>
      <a:lvl5pPr marL="742932" indent="-171446" algn="l" defTabSz="685783" rtl="0" eaLnBrk="1" latinLnBrk="0" hangingPunct="1">
        <a:lnSpc>
          <a:spcPct val="90000"/>
        </a:lnSpc>
        <a:spcBef>
          <a:spcPts val="375"/>
        </a:spcBef>
        <a:buClrTx/>
        <a:buFont typeface="Arial" panose="020B0604020202020204" pitchFamily="34" charset="0"/>
        <a:buChar char="-"/>
        <a:defRPr sz="1400" kern="1200" baseline="0">
          <a:solidFill>
            <a:schemeClr val="tx1"/>
          </a:solidFill>
          <a:latin typeface="+mj-lt"/>
          <a:ea typeface="+mn-ea"/>
          <a:cs typeface="+mn-cs"/>
        </a:defRPr>
      </a:lvl5pPr>
      <a:lvl6pPr marL="517512" indent="0" algn="l" defTabSz="685783" rtl="0" eaLnBrk="1" latinLnBrk="0" hangingPunct="1">
        <a:lnSpc>
          <a:spcPct val="90000"/>
        </a:lnSpc>
        <a:spcBef>
          <a:spcPts val="375"/>
        </a:spcBef>
        <a:buClr>
          <a:schemeClr val="accent6"/>
        </a:buClr>
        <a:buFontTx/>
        <a:buNone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860404" indent="-171446" algn="l" defTabSz="685783" rtl="0" eaLnBrk="1" latinLnBrk="0" hangingPunct="1">
        <a:lnSpc>
          <a:spcPct val="90000"/>
        </a:lnSpc>
        <a:spcBef>
          <a:spcPts val="375"/>
        </a:spcBef>
        <a:buClr>
          <a:schemeClr val="accent6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1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1pPr>
      <a:lvl2pPr marL="342891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4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9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1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20">
          <p15:clr>
            <a:srgbClr val="F26B43"/>
          </p15:clr>
        </p15:guide>
        <p15:guide id="2" pos="7360">
          <p15:clr>
            <a:srgbClr val="F26B43"/>
          </p15:clr>
        </p15:guide>
        <p15:guide id="3" orient="horz" pos="4008">
          <p15:clr>
            <a:srgbClr val="F26B43"/>
          </p15:clr>
        </p15:guide>
      </p15:sldGuideLst>
    </p:ext>
  </p:extLst>
</p:sldMaster>
</file>

<file path=ppt/slideMasters/slideMaster2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oter Placeholder 26"/>
          <p:cNvSpPr>
            <a:spLocks noGrp="1"/>
          </p:cNvSpPr>
          <p:nvPr>
            <p:ph type="ftr" sz="quarter" idx="3"/>
          </p:nvPr>
        </p:nvSpPr>
        <p:spPr>
          <a:xfrm>
            <a:off x="1243584" y="6436262"/>
            <a:ext cx="4114800" cy="3752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algn="l"/>
            <a:r>
              <a:rPr lang="en-US" smtClean="0"/>
              <a:t>Widescreen Sized PowerPoint Template | Date</a:t>
            </a:r>
            <a:endParaRPr lang="en-US" dirty="0"/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9720072" y="644652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F5FD50D-5643-4FEC-BEB9-9D551C65472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196" y="6042320"/>
            <a:ext cx="861928" cy="861928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1327671" y="6465303"/>
            <a:ext cx="10365839" cy="21084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96235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2" r:id="rId1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40">
          <p15:clr>
            <a:srgbClr val="F26B43"/>
          </p15:clr>
        </p15:guide>
        <p15:guide id="2" pos="532">
          <p15:clr>
            <a:srgbClr val="F26B43"/>
          </p15:clr>
        </p15:guide>
        <p15:guide id="3" pos="349">
          <p15:clr>
            <a:srgbClr val="F26B43"/>
          </p15:clr>
        </p15:guide>
      </p15:sldGuideLst>
    </p:ext>
  </p:extLst>
</p:sldMaster>
</file>

<file path=ppt/slideMasters/slideMaster2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/>
          <p:cNvCxnSpPr/>
          <p:nvPr/>
        </p:nvCxnSpPr>
        <p:spPr>
          <a:xfrm>
            <a:off x="1327671" y="6465303"/>
            <a:ext cx="10365839" cy="21084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Footer Placeholder 26"/>
          <p:cNvSpPr>
            <a:spLocks noGrp="1"/>
          </p:cNvSpPr>
          <p:nvPr>
            <p:ph type="ftr" sz="quarter" idx="3"/>
          </p:nvPr>
        </p:nvSpPr>
        <p:spPr>
          <a:xfrm>
            <a:off x="1243584" y="6436262"/>
            <a:ext cx="4114800" cy="3752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algn="l"/>
            <a:r>
              <a:rPr lang="en-US" smtClean="0"/>
              <a:t>Widescreen Sized PowerPoint Template | Date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508000" y="987554"/>
            <a:ext cx="11185509" cy="5015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Main points (Arial Black 20 no bullet flush left)</a:t>
            </a:r>
          </a:p>
          <a:p>
            <a:pPr lvl="1"/>
            <a:r>
              <a:rPr lang="en-US" dirty="0" smtClean="0"/>
              <a:t>First bullet (Arial Black 18 bullet 150%)</a:t>
            </a:r>
          </a:p>
          <a:p>
            <a:pPr lvl="2"/>
            <a:r>
              <a:rPr lang="en-US" dirty="0" smtClean="0"/>
              <a:t>Second bullet (Arial Black 16 bullet 100%)</a:t>
            </a:r>
          </a:p>
          <a:p>
            <a:pPr lvl="3"/>
            <a:r>
              <a:rPr lang="en-US" dirty="0" smtClean="0"/>
              <a:t>Third bullet (Arial Black 14 bullet 100%)</a:t>
            </a:r>
          </a:p>
          <a:p>
            <a:pPr lvl="4"/>
            <a:r>
              <a:rPr lang="en-US" dirty="0" smtClean="0"/>
              <a:t>Fourth bullet (Arial Black 14 bullet dash 100%)</a:t>
            </a:r>
          </a:p>
        </p:txBody>
      </p:sp>
      <p:sp>
        <p:nvSpPr>
          <p:cNvPr id="3" name="Title Placeholder 2"/>
          <p:cNvSpPr>
            <a:spLocks noGrp="1"/>
          </p:cNvSpPr>
          <p:nvPr>
            <p:ph type="title"/>
          </p:nvPr>
        </p:nvSpPr>
        <p:spPr>
          <a:xfrm>
            <a:off x="508001" y="201171"/>
            <a:ext cx="11153288" cy="6030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9720072" y="644652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5FD50D-5643-4FEC-BEB9-9D551C65472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196" y="6042320"/>
            <a:ext cx="861928" cy="861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5763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4" r:id="rId1"/>
    <p:sldLayoutId id="2147483965" r:id="rId2"/>
    <p:sldLayoutId id="2147483966" r:id="rId3"/>
    <p:sldLayoutId id="2147483967" r:id="rId4"/>
    <p:sldLayoutId id="2147483968" r:id="rId5"/>
    <p:sldLayoutId id="2147483969" r:id="rId6"/>
    <p:sldLayoutId id="2147483970" r:id="rId7"/>
    <p:sldLayoutId id="2147483971" r:id="rId8"/>
    <p:sldLayoutId id="2147483972" r:id="rId9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685783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685783" rtl="0" eaLnBrk="1" latinLnBrk="0" hangingPunct="1">
        <a:lnSpc>
          <a:spcPct val="90000"/>
        </a:lnSpc>
        <a:spcBef>
          <a:spcPts val="751"/>
        </a:spcBef>
        <a:buFontTx/>
        <a:buNone/>
        <a:defRPr sz="2000" kern="1200" baseline="0">
          <a:solidFill>
            <a:schemeClr val="tx1"/>
          </a:solidFill>
          <a:latin typeface="+mj-lt"/>
          <a:ea typeface="+mn-ea"/>
          <a:cs typeface="+mn-cs"/>
        </a:defRPr>
      </a:lvl1pPr>
      <a:lvl2pPr marL="225420" indent="-225420" algn="l" defTabSz="685783" rtl="0" eaLnBrk="1" latinLnBrk="0" hangingPunct="1">
        <a:lnSpc>
          <a:spcPct val="90000"/>
        </a:lnSpc>
        <a:spcBef>
          <a:spcPts val="375"/>
        </a:spcBef>
        <a:buSzPct val="150000"/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+mj-lt"/>
          <a:ea typeface="+mn-ea"/>
          <a:cs typeface="+mn-cs"/>
        </a:defRPr>
      </a:lvl2pPr>
      <a:lvl3pPr marL="398453" indent="-171446" algn="l" defTabSz="685783" rtl="0" eaLnBrk="1" latinLnBrk="0" hangingPunct="1">
        <a:lnSpc>
          <a:spcPct val="90000"/>
        </a:lnSpc>
        <a:spcBef>
          <a:spcPts val="375"/>
        </a:spcBef>
        <a:buClrTx/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j-lt"/>
          <a:ea typeface="+mn-ea"/>
          <a:cs typeface="+mn-cs"/>
        </a:defRPr>
      </a:lvl3pPr>
      <a:lvl4pPr marL="569899" indent="-171446" algn="l" defTabSz="685783" rtl="0" eaLnBrk="1" latinLnBrk="0" hangingPunct="1">
        <a:lnSpc>
          <a:spcPct val="90000"/>
        </a:lnSpc>
        <a:spcBef>
          <a:spcPts val="375"/>
        </a:spcBef>
        <a:buClrTx/>
        <a:buSzPct val="100000"/>
        <a:buFont typeface="Arial" panose="020B0604020202020204" pitchFamily="34" charset="0"/>
        <a:buChar char="•"/>
        <a:defRPr sz="1400" kern="1200" baseline="0">
          <a:solidFill>
            <a:schemeClr val="tx1"/>
          </a:solidFill>
          <a:latin typeface="+mj-lt"/>
          <a:ea typeface="+mn-ea"/>
          <a:cs typeface="+mn-cs"/>
        </a:defRPr>
      </a:lvl4pPr>
      <a:lvl5pPr marL="742932" indent="-171446" algn="l" defTabSz="685783" rtl="0" eaLnBrk="1" latinLnBrk="0" hangingPunct="1">
        <a:lnSpc>
          <a:spcPct val="90000"/>
        </a:lnSpc>
        <a:spcBef>
          <a:spcPts val="375"/>
        </a:spcBef>
        <a:buClrTx/>
        <a:buFont typeface="Arial" panose="020B0604020202020204" pitchFamily="34" charset="0"/>
        <a:buChar char="-"/>
        <a:defRPr sz="1400" kern="1200" baseline="0">
          <a:solidFill>
            <a:schemeClr val="tx1"/>
          </a:solidFill>
          <a:latin typeface="+mj-lt"/>
          <a:ea typeface="+mn-ea"/>
          <a:cs typeface="+mn-cs"/>
        </a:defRPr>
      </a:lvl5pPr>
      <a:lvl6pPr marL="517512" indent="0" algn="l" defTabSz="685783" rtl="0" eaLnBrk="1" latinLnBrk="0" hangingPunct="1">
        <a:lnSpc>
          <a:spcPct val="90000"/>
        </a:lnSpc>
        <a:spcBef>
          <a:spcPts val="375"/>
        </a:spcBef>
        <a:buClr>
          <a:schemeClr val="accent6"/>
        </a:buClr>
        <a:buFontTx/>
        <a:buNone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860404" indent="-171446" algn="l" defTabSz="685783" rtl="0" eaLnBrk="1" latinLnBrk="0" hangingPunct="1">
        <a:lnSpc>
          <a:spcPct val="90000"/>
        </a:lnSpc>
        <a:spcBef>
          <a:spcPts val="375"/>
        </a:spcBef>
        <a:buClr>
          <a:schemeClr val="accent6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1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1pPr>
      <a:lvl2pPr marL="342891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4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9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1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20">
          <p15:clr>
            <a:srgbClr val="F26B43"/>
          </p15:clr>
        </p15:guide>
        <p15:guide id="2" pos="7360">
          <p15:clr>
            <a:srgbClr val="F26B43"/>
          </p15:clr>
        </p15:guide>
        <p15:guide id="3" orient="horz" pos="4008">
          <p15:clr>
            <a:srgbClr val="F26B43"/>
          </p15:clr>
        </p15:guide>
      </p15:sldGuideLst>
    </p:ext>
  </p:extLst>
</p:sldMaster>
</file>

<file path=ppt/slideMasters/slideMaster2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/>
          <p:cNvCxnSpPr/>
          <p:nvPr/>
        </p:nvCxnSpPr>
        <p:spPr>
          <a:xfrm>
            <a:off x="1325880" y="6464808"/>
            <a:ext cx="10369296" cy="20833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Footer Placeholder 26"/>
          <p:cNvSpPr>
            <a:spLocks noGrp="1"/>
          </p:cNvSpPr>
          <p:nvPr>
            <p:ph type="ftr" sz="quarter" idx="3"/>
          </p:nvPr>
        </p:nvSpPr>
        <p:spPr>
          <a:xfrm>
            <a:off x="1243584" y="6436262"/>
            <a:ext cx="4114800" cy="3752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algn="l"/>
            <a:r>
              <a:rPr lang="en-US" smtClean="0"/>
              <a:t>Widescreen Sized PowerPoint Template | Date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508000" y="987554"/>
            <a:ext cx="11185509" cy="5015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Main points (Arial Black 20 no bullet flush left)</a:t>
            </a:r>
          </a:p>
          <a:p>
            <a:pPr lvl="1"/>
            <a:r>
              <a:rPr lang="en-US" dirty="0" smtClean="0"/>
              <a:t>First bullet (Arial Black 18 bullet 150%)</a:t>
            </a:r>
          </a:p>
          <a:p>
            <a:pPr lvl="2"/>
            <a:r>
              <a:rPr lang="en-US" dirty="0" smtClean="0"/>
              <a:t>Second bullet (Arial Black 16 bullet 100%)</a:t>
            </a:r>
          </a:p>
          <a:p>
            <a:pPr lvl="3"/>
            <a:r>
              <a:rPr lang="en-US" dirty="0" smtClean="0"/>
              <a:t>Third bullet (Arial Black 14 bullet 100%)</a:t>
            </a:r>
          </a:p>
          <a:p>
            <a:pPr lvl="4"/>
            <a:r>
              <a:rPr lang="en-US" dirty="0" smtClean="0"/>
              <a:t>Fourth bullet (Arial Black 14 bullet dash 100%)</a:t>
            </a:r>
          </a:p>
        </p:txBody>
      </p:sp>
      <p:sp>
        <p:nvSpPr>
          <p:cNvPr id="3" name="Title Placeholder 2"/>
          <p:cNvSpPr>
            <a:spLocks noGrp="1"/>
          </p:cNvSpPr>
          <p:nvPr>
            <p:ph type="title"/>
          </p:nvPr>
        </p:nvSpPr>
        <p:spPr>
          <a:xfrm>
            <a:off x="508001" y="201171"/>
            <a:ext cx="11153288" cy="6030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9720072" y="644652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5FD50D-5643-4FEC-BEB9-9D551C65472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196" y="6042320"/>
            <a:ext cx="861928" cy="861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2728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4" r:id="rId1"/>
    <p:sldLayoutId id="2147483975" r:id="rId2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685783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685783" rtl="0" eaLnBrk="1" latinLnBrk="0" hangingPunct="1">
        <a:lnSpc>
          <a:spcPct val="90000"/>
        </a:lnSpc>
        <a:spcBef>
          <a:spcPts val="751"/>
        </a:spcBef>
        <a:buFontTx/>
        <a:buNone/>
        <a:defRPr sz="2000" kern="1200" baseline="0">
          <a:solidFill>
            <a:schemeClr val="tx1"/>
          </a:solidFill>
          <a:latin typeface="+mj-lt"/>
          <a:ea typeface="+mn-ea"/>
          <a:cs typeface="+mn-cs"/>
        </a:defRPr>
      </a:lvl1pPr>
      <a:lvl2pPr marL="225420" indent="-225420" algn="l" defTabSz="685783" rtl="0" eaLnBrk="1" latinLnBrk="0" hangingPunct="1">
        <a:lnSpc>
          <a:spcPct val="90000"/>
        </a:lnSpc>
        <a:spcBef>
          <a:spcPts val="375"/>
        </a:spcBef>
        <a:buSzPct val="150000"/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+mj-lt"/>
          <a:ea typeface="+mn-ea"/>
          <a:cs typeface="+mn-cs"/>
        </a:defRPr>
      </a:lvl2pPr>
      <a:lvl3pPr marL="398453" indent="-171446" algn="l" defTabSz="685783" rtl="0" eaLnBrk="1" latinLnBrk="0" hangingPunct="1">
        <a:lnSpc>
          <a:spcPct val="90000"/>
        </a:lnSpc>
        <a:spcBef>
          <a:spcPts val="375"/>
        </a:spcBef>
        <a:buClrTx/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j-lt"/>
          <a:ea typeface="+mn-ea"/>
          <a:cs typeface="+mn-cs"/>
        </a:defRPr>
      </a:lvl3pPr>
      <a:lvl4pPr marL="569899" indent="-171446" algn="l" defTabSz="685783" rtl="0" eaLnBrk="1" latinLnBrk="0" hangingPunct="1">
        <a:lnSpc>
          <a:spcPct val="90000"/>
        </a:lnSpc>
        <a:spcBef>
          <a:spcPts val="375"/>
        </a:spcBef>
        <a:buClrTx/>
        <a:buSzPct val="100000"/>
        <a:buFont typeface="Arial" panose="020B0604020202020204" pitchFamily="34" charset="0"/>
        <a:buChar char="•"/>
        <a:defRPr sz="1400" kern="1200" baseline="0">
          <a:solidFill>
            <a:schemeClr val="tx1"/>
          </a:solidFill>
          <a:latin typeface="+mj-lt"/>
          <a:ea typeface="+mn-ea"/>
          <a:cs typeface="+mn-cs"/>
        </a:defRPr>
      </a:lvl4pPr>
      <a:lvl5pPr marL="742932" indent="-171446" algn="l" defTabSz="685783" rtl="0" eaLnBrk="1" latinLnBrk="0" hangingPunct="1">
        <a:lnSpc>
          <a:spcPct val="90000"/>
        </a:lnSpc>
        <a:spcBef>
          <a:spcPts val="375"/>
        </a:spcBef>
        <a:buClrTx/>
        <a:buFont typeface="Arial" panose="020B0604020202020204" pitchFamily="34" charset="0"/>
        <a:buChar char="-"/>
        <a:defRPr sz="1400" kern="1200" baseline="0">
          <a:solidFill>
            <a:schemeClr val="tx1"/>
          </a:solidFill>
          <a:latin typeface="+mj-lt"/>
          <a:ea typeface="+mn-ea"/>
          <a:cs typeface="+mn-cs"/>
        </a:defRPr>
      </a:lvl5pPr>
      <a:lvl6pPr marL="517512" indent="0" algn="l" defTabSz="685783" rtl="0" eaLnBrk="1" latinLnBrk="0" hangingPunct="1">
        <a:lnSpc>
          <a:spcPct val="90000"/>
        </a:lnSpc>
        <a:spcBef>
          <a:spcPts val="375"/>
        </a:spcBef>
        <a:buClr>
          <a:schemeClr val="accent6"/>
        </a:buClr>
        <a:buFontTx/>
        <a:buNone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860404" indent="-171446" algn="l" defTabSz="685783" rtl="0" eaLnBrk="1" latinLnBrk="0" hangingPunct="1">
        <a:lnSpc>
          <a:spcPct val="90000"/>
        </a:lnSpc>
        <a:spcBef>
          <a:spcPts val="375"/>
        </a:spcBef>
        <a:buClr>
          <a:schemeClr val="accent6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1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1pPr>
      <a:lvl2pPr marL="342891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4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9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1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20">
          <p15:clr>
            <a:srgbClr val="F26B43"/>
          </p15:clr>
        </p15:guide>
        <p15:guide id="2" pos="7360">
          <p15:clr>
            <a:srgbClr val="F26B43"/>
          </p15:clr>
        </p15:guide>
        <p15:guide id="3" orient="horz" pos="4008">
          <p15:clr>
            <a:srgbClr val="F26B43"/>
          </p15:clr>
        </p15:guide>
      </p15:sldGuideLst>
    </p:ext>
  </p:extLst>
</p:sldMaster>
</file>

<file path=ppt/slideMasters/slideMaster2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/>
          <p:cNvCxnSpPr/>
          <p:nvPr/>
        </p:nvCxnSpPr>
        <p:spPr>
          <a:xfrm>
            <a:off x="1325880" y="6465554"/>
            <a:ext cx="10369296" cy="18288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508000" y="1201479"/>
            <a:ext cx="11159744" cy="48012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Main points (Arial Black 20 no bullet flush left)</a:t>
            </a:r>
          </a:p>
          <a:p>
            <a:pPr lvl="1"/>
            <a:r>
              <a:rPr lang="en-US" dirty="0" smtClean="0"/>
              <a:t>First bullet (Arial Black 18 bullet 150%)</a:t>
            </a:r>
          </a:p>
          <a:p>
            <a:pPr lvl="2"/>
            <a:r>
              <a:rPr lang="en-US" dirty="0" smtClean="0"/>
              <a:t>Second bullet (Arial Black 16 bullet 100%)</a:t>
            </a:r>
          </a:p>
          <a:p>
            <a:pPr lvl="3"/>
            <a:r>
              <a:rPr lang="en-US" dirty="0" smtClean="0"/>
              <a:t>Third bullet (Arial Black 14 bullet 100%)</a:t>
            </a:r>
          </a:p>
          <a:p>
            <a:pPr lvl="4"/>
            <a:r>
              <a:rPr lang="en-US" dirty="0" smtClean="0"/>
              <a:t>Fourth bullet (Arial Black 14 bullet dash 100%)</a:t>
            </a:r>
          </a:p>
        </p:txBody>
      </p:sp>
      <p:sp>
        <p:nvSpPr>
          <p:cNvPr id="3" name="Title Placeholder 2"/>
          <p:cNvSpPr>
            <a:spLocks noGrp="1"/>
          </p:cNvSpPr>
          <p:nvPr>
            <p:ph type="title"/>
          </p:nvPr>
        </p:nvSpPr>
        <p:spPr>
          <a:xfrm>
            <a:off x="508004" y="201171"/>
            <a:ext cx="11153289" cy="6030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Footer Placeholder 26"/>
          <p:cNvSpPr>
            <a:spLocks noGrp="1"/>
          </p:cNvSpPr>
          <p:nvPr>
            <p:ph type="ftr" sz="quarter" idx="3"/>
          </p:nvPr>
        </p:nvSpPr>
        <p:spPr>
          <a:xfrm>
            <a:off x="1243584" y="6436262"/>
            <a:ext cx="4114800" cy="3752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algn="l"/>
            <a:r>
              <a:rPr lang="en-US" smtClean="0"/>
              <a:t>Widescreen Sized PowerPoint Template | Date</a:t>
            </a:r>
            <a:endParaRPr lang="en-US" dirty="0"/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9720072" y="644652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5FD50D-5643-4FEC-BEB9-9D551C65472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196" y="6042320"/>
            <a:ext cx="861928" cy="861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9115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7" r:id="rId1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685783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685783" rtl="0" eaLnBrk="1" latinLnBrk="0" hangingPunct="1">
        <a:lnSpc>
          <a:spcPct val="90000"/>
        </a:lnSpc>
        <a:spcBef>
          <a:spcPts val="751"/>
        </a:spcBef>
        <a:buFontTx/>
        <a:buNone/>
        <a:defRPr sz="2000" kern="1200" baseline="0">
          <a:solidFill>
            <a:schemeClr val="tx1"/>
          </a:solidFill>
          <a:latin typeface="+mj-lt"/>
          <a:ea typeface="+mn-ea"/>
          <a:cs typeface="+mn-cs"/>
        </a:defRPr>
      </a:lvl1pPr>
      <a:lvl2pPr marL="225420" indent="-225420" algn="l" defTabSz="685783" rtl="0" eaLnBrk="1" latinLnBrk="0" hangingPunct="1">
        <a:lnSpc>
          <a:spcPct val="90000"/>
        </a:lnSpc>
        <a:spcBef>
          <a:spcPts val="375"/>
        </a:spcBef>
        <a:buSzPct val="150000"/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+mj-lt"/>
          <a:ea typeface="+mn-ea"/>
          <a:cs typeface="+mn-cs"/>
        </a:defRPr>
      </a:lvl2pPr>
      <a:lvl3pPr marL="398453" indent="-171446" algn="l" defTabSz="685783" rtl="0" eaLnBrk="1" latinLnBrk="0" hangingPunct="1">
        <a:lnSpc>
          <a:spcPct val="90000"/>
        </a:lnSpc>
        <a:spcBef>
          <a:spcPts val="375"/>
        </a:spcBef>
        <a:buClrTx/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j-lt"/>
          <a:ea typeface="+mn-ea"/>
          <a:cs typeface="+mn-cs"/>
        </a:defRPr>
      </a:lvl3pPr>
      <a:lvl4pPr marL="569899" indent="-171446" algn="l" defTabSz="685783" rtl="0" eaLnBrk="1" latinLnBrk="0" hangingPunct="1">
        <a:lnSpc>
          <a:spcPct val="90000"/>
        </a:lnSpc>
        <a:spcBef>
          <a:spcPts val="375"/>
        </a:spcBef>
        <a:buClrTx/>
        <a:buSzPct val="100000"/>
        <a:buFont typeface="Arial" panose="020B0604020202020204" pitchFamily="34" charset="0"/>
        <a:buChar char="•"/>
        <a:defRPr sz="1400" kern="1200" baseline="0">
          <a:solidFill>
            <a:schemeClr val="tx1"/>
          </a:solidFill>
          <a:latin typeface="+mj-lt"/>
          <a:ea typeface="+mn-ea"/>
          <a:cs typeface="+mn-cs"/>
        </a:defRPr>
      </a:lvl4pPr>
      <a:lvl5pPr marL="742932" indent="-171446" algn="l" defTabSz="685783" rtl="0" eaLnBrk="1" latinLnBrk="0" hangingPunct="1">
        <a:lnSpc>
          <a:spcPct val="90000"/>
        </a:lnSpc>
        <a:spcBef>
          <a:spcPts val="375"/>
        </a:spcBef>
        <a:buClrTx/>
        <a:buFont typeface="Arial" panose="020B0604020202020204" pitchFamily="34" charset="0"/>
        <a:buChar char="-"/>
        <a:defRPr sz="1400" kern="1200" baseline="0">
          <a:solidFill>
            <a:schemeClr val="tx1"/>
          </a:solidFill>
          <a:latin typeface="+mj-lt"/>
          <a:ea typeface="+mn-ea"/>
          <a:cs typeface="+mn-cs"/>
        </a:defRPr>
      </a:lvl5pPr>
      <a:lvl6pPr marL="517512" indent="0" algn="l" defTabSz="685783" rtl="0" eaLnBrk="1" latinLnBrk="0" hangingPunct="1">
        <a:lnSpc>
          <a:spcPct val="90000"/>
        </a:lnSpc>
        <a:spcBef>
          <a:spcPts val="375"/>
        </a:spcBef>
        <a:buClr>
          <a:schemeClr val="accent6"/>
        </a:buClr>
        <a:buFontTx/>
        <a:buNone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860404" indent="-171446" algn="l" defTabSz="685783" rtl="0" eaLnBrk="1" latinLnBrk="0" hangingPunct="1">
        <a:lnSpc>
          <a:spcPct val="90000"/>
        </a:lnSpc>
        <a:spcBef>
          <a:spcPts val="375"/>
        </a:spcBef>
        <a:buClr>
          <a:schemeClr val="accent6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1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1pPr>
      <a:lvl2pPr marL="342891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4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9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1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20">
          <p15:clr>
            <a:srgbClr val="F26B43"/>
          </p15:clr>
        </p15:guide>
        <p15:guide id="2" pos="7360">
          <p15:clr>
            <a:srgbClr val="F26B43"/>
          </p15:clr>
        </p15:guide>
        <p15:guide id="3" orient="horz" pos="4008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/>
          <p:cNvCxnSpPr/>
          <p:nvPr/>
        </p:nvCxnSpPr>
        <p:spPr>
          <a:xfrm>
            <a:off x="1325880" y="6464808"/>
            <a:ext cx="10369296" cy="20833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Footer Placeholder 26"/>
          <p:cNvSpPr>
            <a:spLocks noGrp="1"/>
          </p:cNvSpPr>
          <p:nvPr>
            <p:ph type="ftr" sz="quarter" idx="3"/>
          </p:nvPr>
        </p:nvSpPr>
        <p:spPr>
          <a:xfrm>
            <a:off x="1243584" y="6436262"/>
            <a:ext cx="4114800" cy="3752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algn="l"/>
            <a:r>
              <a:rPr lang="en-US" smtClean="0"/>
              <a:t>Widescreen Sized PowerPoint Template | Date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508000" y="987554"/>
            <a:ext cx="11185509" cy="5015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Main points (Arial Black 20 no bullet flush left)</a:t>
            </a:r>
          </a:p>
          <a:p>
            <a:pPr lvl="1"/>
            <a:r>
              <a:rPr lang="en-US" dirty="0" smtClean="0"/>
              <a:t>First bullet (Arial Black 18 bullet 150%)</a:t>
            </a:r>
          </a:p>
          <a:p>
            <a:pPr lvl="2"/>
            <a:r>
              <a:rPr lang="en-US" dirty="0" smtClean="0"/>
              <a:t>Second bullet (Arial Black 16 bullet 100%)</a:t>
            </a:r>
          </a:p>
          <a:p>
            <a:pPr lvl="3"/>
            <a:r>
              <a:rPr lang="en-US" dirty="0" smtClean="0"/>
              <a:t>Third bullet (Arial Black 14 bullet 100%)</a:t>
            </a:r>
          </a:p>
          <a:p>
            <a:pPr lvl="4"/>
            <a:r>
              <a:rPr lang="en-US" dirty="0" smtClean="0"/>
              <a:t>Fourth bullet (Arial Black 14 bullet dash 100%)</a:t>
            </a:r>
          </a:p>
        </p:txBody>
      </p:sp>
      <p:sp>
        <p:nvSpPr>
          <p:cNvPr id="3" name="Title Placeholder 2"/>
          <p:cNvSpPr>
            <a:spLocks noGrp="1"/>
          </p:cNvSpPr>
          <p:nvPr>
            <p:ph type="title"/>
          </p:nvPr>
        </p:nvSpPr>
        <p:spPr>
          <a:xfrm>
            <a:off x="508001" y="201171"/>
            <a:ext cx="11153288" cy="6030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9720072" y="644652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5FD50D-5643-4FEC-BEB9-9D551C65472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196" y="6042320"/>
            <a:ext cx="861928" cy="861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843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685783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685783" rtl="0" eaLnBrk="1" latinLnBrk="0" hangingPunct="1">
        <a:lnSpc>
          <a:spcPct val="90000"/>
        </a:lnSpc>
        <a:spcBef>
          <a:spcPts val="751"/>
        </a:spcBef>
        <a:buFontTx/>
        <a:buNone/>
        <a:defRPr sz="2000" kern="1200" baseline="0">
          <a:solidFill>
            <a:schemeClr val="tx1"/>
          </a:solidFill>
          <a:latin typeface="+mj-lt"/>
          <a:ea typeface="+mn-ea"/>
          <a:cs typeface="+mn-cs"/>
        </a:defRPr>
      </a:lvl1pPr>
      <a:lvl2pPr marL="225420" indent="-225420" algn="l" defTabSz="685783" rtl="0" eaLnBrk="1" latinLnBrk="0" hangingPunct="1">
        <a:lnSpc>
          <a:spcPct val="90000"/>
        </a:lnSpc>
        <a:spcBef>
          <a:spcPts val="375"/>
        </a:spcBef>
        <a:buSzPct val="150000"/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+mj-lt"/>
          <a:ea typeface="+mn-ea"/>
          <a:cs typeface="+mn-cs"/>
        </a:defRPr>
      </a:lvl2pPr>
      <a:lvl3pPr marL="398453" indent="-171446" algn="l" defTabSz="685783" rtl="0" eaLnBrk="1" latinLnBrk="0" hangingPunct="1">
        <a:lnSpc>
          <a:spcPct val="90000"/>
        </a:lnSpc>
        <a:spcBef>
          <a:spcPts val="375"/>
        </a:spcBef>
        <a:buClrTx/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j-lt"/>
          <a:ea typeface="+mn-ea"/>
          <a:cs typeface="+mn-cs"/>
        </a:defRPr>
      </a:lvl3pPr>
      <a:lvl4pPr marL="569899" indent="-171446" algn="l" defTabSz="685783" rtl="0" eaLnBrk="1" latinLnBrk="0" hangingPunct="1">
        <a:lnSpc>
          <a:spcPct val="90000"/>
        </a:lnSpc>
        <a:spcBef>
          <a:spcPts val="375"/>
        </a:spcBef>
        <a:buClrTx/>
        <a:buSzPct val="100000"/>
        <a:buFont typeface="Arial" panose="020B0604020202020204" pitchFamily="34" charset="0"/>
        <a:buChar char="•"/>
        <a:defRPr sz="1400" kern="1200" baseline="0">
          <a:solidFill>
            <a:schemeClr val="tx1"/>
          </a:solidFill>
          <a:latin typeface="+mj-lt"/>
          <a:ea typeface="+mn-ea"/>
          <a:cs typeface="+mn-cs"/>
        </a:defRPr>
      </a:lvl4pPr>
      <a:lvl5pPr marL="742932" indent="-171446" algn="l" defTabSz="685783" rtl="0" eaLnBrk="1" latinLnBrk="0" hangingPunct="1">
        <a:lnSpc>
          <a:spcPct val="90000"/>
        </a:lnSpc>
        <a:spcBef>
          <a:spcPts val="375"/>
        </a:spcBef>
        <a:buClrTx/>
        <a:buFont typeface="Arial" panose="020B0604020202020204" pitchFamily="34" charset="0"/>
        <a:buChar char="-"/>
        <a:defRPr sz="1400" kern="1200" baseline="0">
          <a:solidFill>
            <a:schemeClr val="tx1"/>
          </a:solidFill>
          <a:latin typeface="+mj-lt"/>
          <a:ea typeface="+mn-ea"/>
          <a:cs typeface="+mn-cs"/>
        </a:defRPr>
      </a:lvl5pPr>
      <a:lvl6pPr marL="517512" indent="0" algn="l" defTabSz="685783" rtl="0" eaLnBrk="1" latinLnBrk="0" hangingPunct="1">
        <a:lnSpc>
          <a:spcPct val="90000"/>
        </a:lnSpc>
        <a:spcBef>
          <a:spcPts val="375"/>
        </a:spcBef>
        <a:buClr>
          <a:schemeClr val="accent6"/>
        </a:buClr>
        <a:buFontTx/>
        <a:buNone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860404" indent="-171446" algn="l" defTabSz="685783" rtl="0" eaLnBrk="1" latinLnBrk="0" hangingPunct="1">
        <a:lnSpc>
          <a:spcPct val="90000"/>
        </a:lnSpc>
        <a:spcBef>
          <a:spcPts val="375"/>
        </a:spcBef>
        <a:buClr>
          <a:schemeClr val="accent6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1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1pPr>
      <a:lvl2pPr marL="342891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4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9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1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20">
          <p15:clr>
            <a:srgbClr val="F26B43"/>
          </p15:clr>
        </p15:guide>
        <p15:guide id="2" pos="7360">
          <p15:clr>
            <a:srgbClr val="F26B43"/>
          </p15:clr>
        </p15:guide>
        <p15:guide id="3" orient="horz" pos="4008">
          <p15:clr>
            <a:srgbClr val="F26B43"/>
          </p15:clr>
        </p15:guide>
      </p15:sldGuideLst>
    </p:ext>
  </p:extLst>
</p:sldMaster>
</file>

<file path=ppt/slideMasters/slideMaster3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Placeholder 16"/>
          <p:cNvSpPr>
            <a:spLocks noGrp="1"/>
          </p:cNvSpPr>
          <p:nvPr>
            <p:ph type="title"/>
          </p:nvPr>
        </p:nvSpPr>
        <p:spPr>
          <a:xfrm>
            <a:off x="508000" y="365126"/>
            <a:ext cx="11176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idx="1"/>
          </p:nvPr>
        </p:nvSpPr>
        <p:spPr>
          <a:xfrm>
            <a:off x="508000" y="1825625"/>
            <a:ext cx="111760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>
                <a:latin typeface="+mj-lt"/>
              </a:rPr>
              <a:t>Some text for style setting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1325880" y="6465554"/>
            <a:ext cx="10369296" cy="20833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ooter Placeholder 26"/>
          <p:cNvSpPr>
            <a:spLocks noGrp="1"/>
          </p:cNvSpPr>
          <p:nvPr>
            <p:ph type="ftr" sz="quarter" idx="3"/>
          </p:nvPr>
        </p:nvSpPr>
        <p:spPr>
          <a:xfrm>
            <a:off x="1243584" y="6437376"/>
            <a:ext cx="4114800" cy="3752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algn="l"/>
            <a:r>
              <a:rPr lang="en-US" smtClean="0"/>
              <a:t>Widescreen Sized PowerPoint Template | Date</a:t>
            </a:r>
            <a:endParaRPr lang="en-US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9720072" y="644652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5FD50D-5643-4FEC-BEB9-9D551C65472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196" y="6042320"/>
            <a:ext cx="861928" cy="861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4525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9" r:id="rId1"/>
    <p:sldLayoutId id="2147483980" r:id="rId2"/>
    <p:sldLayoutId id="2147483981" r:id="rId3"/>
    <p:sldLayoutId id="2147483982" r:id="rId4"/>
    <p:sldLayoutId id="2147483983" r:id="rId5"/>
    <p:sldLayoutId id="2147483984" r:id="rId6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685783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685783" rtl="0" eaLnBrk="1" latinLnBrk="0" hangingPunct="1">
        <a:lnSpc>
          <a:spcPct val="90000"/>
        </a:lnSpc>
        <a:spcBef>
          <a:spcPts val="751"/>
        </a:spcBef>
        <a:buFont typeface="Arial" panose="020B0604020202020204" pitchFamily="34" charset="0"/>
        <a:buNone/>
        <a:defRPr sz="2000" kern="1200" baseline="0">
          <a:solidFill>
            <a:schemeClr val="tx1"/>
          </a:solidFill>
          <a:latin typeface="+mj-lt"/>
          <a:ea typeface="+mn-ea"/>
          <a:cs typeface="+mn-cs"/>
        </a:defRPr>
      </a:lvl1pPr>
      <a:lvl2pPr marL="342891" indent="0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29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21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1" kern="1200">
          <a:solidFill>
            <a:schemeClr val="tx1"/>
          </a:solidFill>
          <a:latin typeface="+mn-lt"/>
          <a:ea typeface="+mn-ea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1" kern="1200">
          <a:solidFill>
            <a:schemeClr val="tx1"/>
          </a:solidFill>
          <a:latin typeface="+mn-lt"/>
          <a:ea typeface="+mn-ea"/>
          <a:cs typeface="+mn-cs"/>
        </a:defRPr>
      </a:lvl5pPr>
      <a:lvl6pPr marL="1885904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1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1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1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1pPr>
      <a:lvl2pPr marL="342891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4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9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1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20">
          <p15:clr>
            <a:srgbClr val="F26B43"/>
          </p15:clr>
        </p15:guide>
        <p15:guide id="2" pos="7360">
          <p15:clr>
            <a:srgbClr val="F26B43"/>
          </p15:clr>
        </p15:guide>
        <p15:guide id="3" orient="horz" pos="4008">
          <p15:clr>
            <a:srgbClr val="F26B43"/>
          </p15:clr>
        </p15:guide>
      </p15:sldGuideLst>
    </p:ext>
  </p:extLst>
</p:sldMaster>
</file>

<file path=ppt/slideMasters/slideMaster3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78747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6" r:id="rId1"/>
    <p:sldLayoutId id="2147483987" r:id="rId2"/>
    <p:sldLayoutId id="2147483988" r:id="rId3"/>
    <p:sldLayoutId id="2147483989" r:id="rId4"/>
    <p:sldLayoutId id="2147483990" r:id="rId5"/>
    <p:sldLayoutId id="2147483991" r:id="rId6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685783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46" indent="-171446" algn="l" defTabSz="685783" rtl="0" eaLnBrk="1" latinLnBrk="0" hangingPunct="1">
        <a:lnSpc>
          <a:spcPct val="90000"/>
        </a:lnSpc>
        <a:spcBef>
          <a:spcPts val="751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3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29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21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1" kern="1200">
          <a:solidFill>
            <a:schemeClr val="tx1"/>
          </a:solidFill>
          <a:latin typeface="+mn-lt"/>
          <a:ea typeface="+mn-ea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1" kern="1200">
          <a:solidFill>
            <a:schemeClr val="tx1"/>
          </a:solidFill>
          <a:latin typeface="+mn-lt"/>
          <a:ea typeface="+mn-ea"/>
          <a:cs typeface="+mn-cs"/>
        </a:defRPr>
      </a:lvl5pPr>
      <a:lvl6pPr marL="1885904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1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1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1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1pPr>
      <a:lvl2pPr marL="342891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4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9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1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4008">
          <p15:clr>
            <a:srgbClr val="F26B43"/>
          </p15:clr>
        </p15:guide>
      </p15:sldGuideLst>
    </p:ext>
  </p:extLst>
</p:sldMaster>
</file>

<file path=ppt/slideMasters/slideMaster3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3" b="5969"/>
          <a:stretch/>
        </p:blipFill>
        <p:spPr>
          <a:xfrm>
            <a:off x="8321040" y="3108960"/>
            <a:ext cx="3419856" cy="3300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1561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93" r:id="rId1"/>
    <p:sldLayoutId id="2147483994" r:id="rId2"/>
    <p:sldLayoutId id="2147483995" r:id="rId3"/>
    <p:sldLayoutId id="2147483996" r:id="rId4"/>
    <p:sldLayoutId id="2147483997" r:id="rId5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685783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46" indent="-171446" algn="l" defTabSz="685783" rtl="0" eaLnBrk="1" latinLnBrk="0" hangingPunct="1">
        <a:lnSpc>
          <a:spcPct val="90000"/>
        </a:lnSpc>
        <a:spcBef>
          <a:spcPts val="751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3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29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21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1" kern="1200">
          <a:solidFill>
            <a:schemeClr val="tx1"/>
          </a:solidFill>
          <a:latin typeface="+mn-lt"/>
          <a:ea typeface="+mn-ea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1" kern="1200">
          <a:solidFill>
            <a:schemeClr val="tx1"/>
          </a:solidFill>
          <a:latin typeface="+mn-lt"/>
          <a:ea typeface="+mn-ea"/>
          <a:cs typeface="+mn-cs"/>
        </a:defRPr>
      </a:lvl5pPr>
      <a:lvl6pPr marL="1885904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1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1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1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1pPr>
      <a:lvl2pPr marL="342891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4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9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1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ooter Placeholder 26"/>
          <p:cNvSpPr>
            <a:spLocks noGrp="1"/>
          </p:cNvSpPr>
          <p:nvPr>
            <p:ph type="ftr" sz="quarter" idx="3"/>
          </p:nvPr>
        </p:nvSpPr>
        <p:spPr>
          <a:xfrm>
            <a:off x="1243584" y="6436262"/>
            <a:ext cx="4114800" cy="3752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algn="l"/>
            <a:r>
              <a:rPr lang="en-US" smtClean="0"/>
              <a:t>Widescreen Sized PowerPoint Template | Date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508000" y="987554"/>
            <a:ext cx="11185509" cy="5015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Main points (Arial Black 20 no bullet flush left)</a:t>
            </a:r>
          </a:p>
          <a:p>
            <a:pPr lvl="1"/>
            <a:r>
              <a:rPr lang="en-US" dirty="0" smtClean="0"/>
              <a:t>First bullet (Arial Black 18 bullet 150%)</a:t>
            </a:r>
          </a:p>
          <a:p>
            <a:pPr lvl="2"/>
            <a:r>
              <a:rPr lang="en-US" dirty="0" smtClean="0"/>
              <a:t>Second bullet (Arial Black 16 bullet 100%)</a:t>
            </a:r>
          </a:p>
          <a:p>
            <a:pPr lvl="3"/>
            <a:r>
              <a:rPr lang="en-US" dirty="0" smtClean="0"/>
              <a:t>Third bullet (Arial Black 14 bullet 100%)</a:t>
            </a:r>
          </a:p>
          <a:p>
            <a:pPr lvl="4"/>
            <a:r>
              <a:rPr lang="en-US" dirty="0" smtClean="0"/>
              <a:t>Fourth bullet (Arial Black 14 bullet dash 100%)</a:t>
            </a:r>
          </a:p>
        </p:txBody>
      </p:sp>
      <p:sp>
        <p:nvSpPr>
          <p:cNvPr id="3" name="Title Placeholder 2"/>
          <p:cNvSpPr>
            <a:spLocks noGrp="1"/>
          </p:cNvSpPr>
          <p:nvPr>
            <p:ph type="title"/>
          </p:nvPr>
        </p:nvSpPr>
        <p:spPr>
          <a:xfrm>
            <a:off x="508001" y="201171"/>
            <a:ext cx="11153288" cy="6030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9720072" y="644652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5FD50D-5643-4FEC-BEB9-9D551C65472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327671" y="6465303"/>
            <a:ext cx="10365839" cy="21084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80537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99" r:id="rId1"/>
    <p:sldLayoutId id="2147484000" r:id="rId2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685783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685783" rtl="0" eaLnBrk="1" latinLnBrk="0" hangingPunct="1">
        <a:lnSpc>
          <a:spcPct val="90000"/>
        </a:lnSpc>
        <a:spcBef>
          <a:spcPts val="751"/>
        </a:spcBef>
        <a:buFontTx/>
        <a:buNone/>
        <a:defRPr sz="2000" kern="1200" baseline="0">
          <a:solidFill>
            <a:schemeClr val="tx1"/>
          </a:solidFill>
          <a:latin typeface="+mj-lt"/>
          <a:ea typeface="+mn-ea"/>
          <a:cs typeface="+mn-cs"/>
        </a:defRPr>
      </a:lvl1pPr>
      <a:lvl2pPr marL="225420" indent="-225420" algn="l" defTabSz="685783" rtl="0" eaLnBrk="1" latinLnBrk="0" hangingPunct="1">
        <a:lnSpc>
          <a:spcPct val="90000"/>
        </a:lnSpc>
        <a:spcBef>
          <a:spcPts val="375"/>
        </a:spcBef>
        <a:buSzPct val="150000"/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+mj-lt"/>
          <a:ea typeface="+mn-ea"/>
          <a:cs typeface="+mn-cs"/>
        </a:defRPr>
      </a:lvl2pPr>
      <a:lvl3pPr marL="398453" indent="-171446" algn="l" defTabSz="685783" rtl="0" eaLnBrk="1" latinLnBrk="0" hangingPunct="1">
        <a:lnSpc>
          <a:spcPct val="90000"/>
        </a:lnSpc>
        <a:spcBef>
          <a:spcPts val="375"/>
        </a:spcBef>
        <a:buClrTx/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j-lt"/>
          <a:ea typeface="+mn-ea"/>
          <a:cs typeface="+mn-cs"/>
        </a:defRPr>
      </a:lvl3pPr>
      <a:lvl4pPr marL="569899" indent="-171446" algn="l" defTabSz="685783" rtl="0" eaLnBrk="1" latinLnBrk="0" hangingPunct="1">
        <a:lnSpc>
          <a:spcPct val="90000"/>
        </a:lnSpc>
        <a:spcBef>
          <a:spcPts val="375"/>
        </a:spcBef>
        <a:buClrTx/>
        <a:buSzPct val="100000"/>
        <a:buFont typeface="Arial" panose="020B0604020202020204" pitchFamily="34" charset="0"/>
        <a:buChar char="•"/>
        <a:defRPr sz="1400" kern="1200" baseline="0">
          <a:solidFill>
            <a:schemeClr val="tx1"/>
          </a:solidFill>
          <a:latin typeface="+mj-lt"/>
          <a:ea typeface="+mn-ea"/>
          <a:cs typeface="+mn-cs"/>
        </a:defRPr>
      </a:lvl4pPr>
      <a:lvl5pPr marL="742932" indent="-171446" algn="l" defTabSz="685783" rtl="0" eaLnBrk="1" latinLnBrk="0" hangingPunct="1">
        <a:lnSpc>
          <a:spcPct val="90000"/>
        </a:lnSpc>
        <a:spcBef>
          <a:spcPts val="375"/>
        </a:spcBef>
        <a:buClrTx/>
        <a:buFont typeface="Arial" panose="020B0604020202020204" pitchFamily="34" charset="0"/>
        <a:buChar char="-"/>
        <a:defRPr sz="1400" kern="1200" baseline="0">
          <a:solidFill>
            <a:schemeClr val="tx1"/>
          </a:solidFill>
          <a:latin typeface="+mj-lt"/>
          <a:ea typeface="+mn-ea"/>
          <a:cs typeface="+mn-cs"/>
        </a:defRPr>
      </a:lvl5pPr>
      <a:lvl6pPr marL="517512" indent="0" algn="l" defTabSz="685783" rtl="0" eaLnBrk="1" latinLnBrk="0" hangingPunct="1">
        <a:lnSpc>
          <a:spcPct val="90000"/>
        </a:lnSpc>
        <a:spcBef>
          <a:spcPts val="375"/>
        </a:spcBef>
        <a:buClr>
          <a:schemeClr val="accent6"/>
        </a:buClr>
        <a:buFontTx/>
        <a:buNone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860404" indent="-171446" algn="l" defTabSz="685783" rtl="0" eaLnBrk="1" latinLnBrk="0" hangingPunct="1">
        <a:lnSpc>
          <a:spcPct val="90000"/>
        </a:lnSpc>
        <a:spcBef>
          <a:spcPts val="375"/>
        </a:spcBef>
        <a:buClr>
          <a:schemeClr val="accent6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1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1pPr>
      <a:lvl2pPr marL="342891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4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9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1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20">
          <p15:clr>
            <a:srgbClr val="F26B43"/>
          </p15:clr>
        </p15:guide>
        <p15:guide id="2" pos="7360">
          <p15:clr>
            <a:srgbClr val="F26B43"/>
          </p15:clr>
        </p15:guide>
        <p15:guide id="3" orient="horz" pos="4008">
          <p15:clr>
            <a:srgbClr val="F26B43"/>
          </p15:clr>
        </p15:guide>
      </p15:sldGuideLst>
    </p:ext>
  </p:extLst>
</p:sldMaster>
</file>

<file path=ppt/slideMasters/slideMaster3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oter Placeholder 26"/>
          <p:cNvSpPr>
            <a:spLocks noGrp="1"/>
          </p:cNvSpPr>
          <p:nvPr>
            <p:ph type="ftr" sz="quarter" idx="3"/>
          </p:nvPr>
        </p:nvSpPr>
        <p:spPr>
          <a:xfrm>
            <a:off x="1243584" y="6436262"/>
            <a:ext cx="4114800" cy="3752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algn="l"/>
            <a:r>
              <a:rPr lang="en-US" smtClean="0"/>
              <a:t>Widescreen Sized PowerPoint Template | Date</a:t>
            </a:r>
            <a:endParaRPr lang="en-US" dirty="0"/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9720072" y="644652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F5FD50D-5643-4FEC-BEB9-9D551C65472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196" y="6042320"/>
            <a:ext cx="861928" cy="861928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1327671" y="6465303"/>
            <a:ext cx="10365839" cy="21084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90348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2" r:id="rId1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40">
          <p15:clr>
            <a:srgbClr val="F26B43"/>
          </p15:clr>
        </p15:guide>
        <p15:guide id="2" pos="532">
          <p15:clr>
            <a:srgbClr val="F26B43"/>
          </p15:clr>
        </p15:guide>
        <p15:guide id="3" pos="349">
          <p15:clr>
            <a:srgbClr val="F26B43"/>
          </p15:clr>
        </p15:guide>
      </p15:sldGuideLst>
    </p:ext>
  </p:extLst>
</p:sldMaster>
</file>

<file path=ppt/slideMasters/slideMaster3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/>
          <p:cNvCxnSpPr/>
          <p:nvPr/>
        </p:nvCxnSpPr>
        <p:spPr>
          <a:xfrm>
            <a:off x="1327671" y="6465303"/>
            <a:ext cx="10365839" cy="21084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Footer Placeholder 26"/>
          <p:cNvSpPr>
            <a:spLocks noGrp="1"/>
          </p:cNvSpPr>
          <p:nvPr>
            <p:ph type="ftr" sz="quarter" idx="3"/>
          </p:nvPr>
        </p:nvSpPr>
        <p:spPr>
          <a:xfrm>
            <a:off x="1243584" y="6436262"/>
            <a:ext cx="4114800" cy="3752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algn="l"/>
            <a:r>
              <a:rPr lang="en-US" smtClean="0"/>
              <a:t>Widescreen Sized PowerPoint Template | Date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508000" y="987554"/>
            <a:ext cx="11185509" cy="5015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Main points (Arial Black 20 no bullet flush left)</a:t>
            </a:r>
          </a:p>
          <a:p>
            <a:pPr lvl="1"/>
            <a:r>
              <a:rPr lang="en-US" dirty="0" smtClean="0"/>
              <a:t>First bullet (Arial Black 18 bullet 150%)</a:t>
            </a:r>
          </a:p>
          <a:p>
            <a:pPr lvl="2"/>
            <a:r>
              <a:rPr lang="en-US" dirty="0" smtClean="0"/>
              <a:t>Second bullet (Arial Black 16 bullet 100%)</a:t>
            </a:r>
          </a:p>
          <a:p>
            <a:pPr lvl="3"/>
            <a:r>
              <a:rPr lang="en-US" dirty="0" smtClean="0"/>
              <a:t>Third bullet (Arial Black 14 bullet 100%)</a:t>
            </a:r>
          </a:p>
          <a:p>
            <a:pPr lvl="4"/>
            <a:r>
              <a:rPr lang="en-US" dirty="0" smtClean="0"/>
              <a:t>Fourth bullet (Arial Black 14 bullet dash 100%)</a:t>
            </a:r>
          </a:p>
        </p:txBody>
      </p:sp>
      <p:sp>
        <p:nvSpPr>
          <p:cNvPr id="3" name="Title Placeholder 2"/>
          <p:cNvSpPr>
            <a:spLocks noGrp="1"/>
          </p:cNvSpPr>
          <p:nvPr>
            <p:ph type="title"/>
          </p:nvPr>
        </p:nvSpPr>
        <p:spPr>
          <a:xfrm>
            <a:off x="508001" y="201171"/>
            <a:ext cx="11153288" cy="6030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9720072" y="644652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5FD50D-5643-4FEC-BEB9-9D551C65472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196" y="6042320"/>
            <a:ext cx="861928" cy="861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6586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4" r:id="rId1"/>
    <p:sldLayoutId id="2147484005" r:id="rId2"/>
    <p:sldLayoutId id="2147484006" r:id="rId3"/>
    <p:sldLayoutId id="2147484007" r:id="rId4"/>
    <p:sldLayoutId id="2147484008" r:id="rId5"/>
    <p:sldLayoutId id="2147484009" r:id="rId6"/>
    <p:sldLayoutId id="2147484010" r:id="rId7"/>
    <p:sldLayoutId id="2147484011" r:id="rId8"/>
    <p:sldLayoutId id="2147484012" r:id="rId9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685783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685783" rtl="0" eaLnBrk="1" latinLnBrk="0" hangingPunct="1">
        <a:lnSpc>
          <a:spcPct val="90000"/>
        </a:lnSpc>
        <a:spcBef>
          <a:spcPts val="751"/>
        </a:spcBef>
        <a:buFontTx/>
        <a:buNone/>
        <a:defRPr sz="2000" kern="1200" baseline="0">
          <a:solidFill>
            <a:schemeClr val="tx1"/>
          </a:solidFill>
          <a:latin typeface="+mj-lt"/>
          <a:ea typeface="+mn-ea"/>
          <a:cs typeface="+mn-cs"/>
        </a:defRPr>
      </a:lvl1pPr>
      <a:lvl2pPr marL="225420" indent="-225420" algn="l" defTabSz="685783" rtl="0" eaLnBrk="1" latinLnBrk="0" hangingPunct="1">
        <a:lnSpc>
          <a:spcPct val="90000"/>
        </a:lnSpc>
        <a:spcBef>
          <a:spcPts val="375"/>
        </a:spcBef>
        <a:buSzPct val="150000"/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+mj-lt"/>
          <a:ea typeface="+mn-ea"/>
          <a:cs typeface="+mn-cs"/>
        </a:defRPr>
      </a:lvl2pPr>
      <a:lvl3pPr marL="398453" indent="-171446" algn="l" defTabSz="685783" rtl="0" eaLnBrk="1" latinLnBrk="0" hangingPunct="1">
        <a:lnSpc>
          <a:spcPct val="90000"/>
        </a:lnSpc>
        <a:spcBef>
          <a:spcPts val="375"/>
        </a:spcBef>
        <a:buClrTx/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j-lt"/>
          <a:ea typeface="+mn-ea"/>
          <a:cs typeface="+mn-cs"/>
        </a:defRPr>
      </a:lvl3pPr>
      <a:lvl4pPr marL="569899" indent="-171446" algn="l" defTabSz="685783" rtl="0" eaLnBrk="1" latinLnBrk="0" hangingPunct="1">
        <a:lnSpc>
          <a:spcPct val="90000"/>
        </a:lnSpc>
        <a:spcBef>
          <a:spcPts val="375"/>
        </a:spcBef>
        <a:buClrTx/>
        <a:buSzPct val="100000"/>
        <a:buFont typeface="Arial" panose="020B0604020202020204" pitchFamily="34" charset="0"/>
        <a:buChar char="•"/>
        <a:defRPr sz="1400" kern="1200" baseline="0">
          <a:solidFill>
            <a:schemeClr val="tx1"/>
          </a:solidFill>
          <a:latin typeface="+mj-lt"/>
          <a:ea typeface="+mn-ea"/>
          <a:cs typeface="+mn-cs"/>
        </a:defRPr>
      </a:lvl4pPr>
      <a:lvl5pPr marL="742932" indent="-171446" algn="l" defTabSz="685783" rtl="0" eaLnBrk="1" latinLnBrk="0" hangingPunct="1">
        <a:lnSpc>
          <a:spcPct val="90000"/>
        </a:lnSpc>
        <a:spcBef>
          <a:spcPts val="375"/>
        </a:spcBef>
        <a:buClrTx/>
        <a:buFont typeface="Arial" panose="020B0604020202020204" pitchFamily="34" charset="0"/>
        <a:buChar char="-"/>
        <a:defRPr sz="1400" kern="1200" baseline="0">
          <a:solidFill>
            <a:schemeClr val="tx1"/>
          </a:solidFill>
          <a:latin typeface="+mj-lt"/>
          <a:ea typeface="+mn-ea"/>
          <a:cs typeface="+mn-cs"/>
        </a:defRPr>
      </a:lvl5pPr>
      <a:lvl6pPr marL="517512" indent="0" algn="l" defTabSz="685783" rtl="0" eaLnBrk="1" latinLnBrk="0" hangingPunct="1">
        <a:lnSpc>
          <a:spcPct val="90000"/>
        </a:lnSpc>
        <a:spcBef>
          <a:spcPts val="375"/>
        </a:spcBef>
        <a:buClr>
          <a:schemeClr val="accent6"/>
        </a:buClr>
        <a:buFontTx/>
        <a:buNone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860404" indent="-171446" algn="l" defTabSz="685783" rtl="0" eaLnBrk="1" latinLnBrk="0" hangingPunct="1">
        <a:lnSpc>
          <a:spcPct val="90000"/>
        </a:lnSpc>
        <a:spcBef>
          <a:spcPts val="375"/>
        </a:spcBef>
        <a:buClr>
          <a:schemeClr val="accent6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1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1pPr>
      <a:lvl2pPr marL="342891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4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9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1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20">
          <p15:clr>
            <a:srgbClr val="F26B43"/>
          </p15:clr>
        </p15:guide>
        <p15:guide id="2" pos="7360">
          <p15:clr>
            <a:srgbClr val="F26B43"/>
          </p15:clr>
        </p15:guide>
        <p15:guide id="3" orient="horz" pos="4008">
          <p15:clr>
            <a:srgbClr val="F26B43"/>
          </p15:clr>
        </p15:guide>
      </p15:sldGuideLst>
    </p:ext>
  </p:extLst>
</p:sldMaster>
</file>

<file path=ppt/slideMasters/slideMaster3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/>
          <p:cNvCxnSpPr/>
          <p:nvPr/>
        </p:nvCxnSpPr>
        <p:spPr>
          <a:xfrm>
            <a:off x="1325880" y="6464808"/>
            <a:ext cx="10369296" cy="20833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Footer Placeholder 26"/>
          <p:cNvSpPr>
            <a:spLocks noGrp="1"/>
          </p:cNvSpPr>
          <p:nvPr>
            <p:ph type="ftr" sz="quarter" idx="3"/>
          </p:nvPr>
        </p:nvSpPr>
        <p:spPr>
          <a:xfrm>
            <a:off x="1243584" y="6436262"/>
            <a:ext cx="4114800" cy="3752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algn="l"/>
            <a:r>
              <a:rPr lang="en-US" smtClean="0"/>
              <a:t>Widescreen Sized PowerPoint Template | Date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508000" y="987554"/>
            <a:ext cx="11185509" cy="5015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Main points (Arial Black 20 no bullet flush left)</a:t>
            </a:r>
          </a:p>
          <a:p>
            <a:pPr lvl="1"/>
            <a:r>
              <a:rPr lang="en-US" dirty="0" smtClean="0"/>
              <a:t>First bullet (Arial Black 18 bullet 150%)</a:t>
            </a:r>
          </a:p>
          <a:p>
            <a:pPr lvl="2"/>
            <a:r>
              <a:rPr lang="en-US" dirty="0" smtClean="0"/>
              <a:t>Second bullet (Arial Black 16 bullet 100%)</a:t>
            </a:r>
          </a:p>
          <a:p>
            <a:pPr lvl="3"/>
            <a:r>
              <a:rPr lang="en-US" dirty="0" smtClean="0"/>
              <a:t>Third bullet (Arial Black 14 bullet 100%)</a:t>
            </a:r>
          </a:p>
          <a:p>
            <a:pPr lvl="4"/>
            <a:r>
              <a:rPr lang="en-US" dirty="0" smtClean="0"/>
              <a:t>Fourth bullet (Arial Black 14 bullet dash 100%)</a:t>
            </a:r>
          </a:p>
        </p:txBody>
      </p:sp>
      <p:sp>
        <p:nvSpPr>
          <p:cNvPr id="3" name="Title Placeholder 2"/>
          <p:cNvSpPr>
            <a:spLocks noGrp="1"/>
          </p:cNvSpPr>
          <p:nvPr>
            <p:ph type="title"/>
          </p:nvPr>
        </p:nvSpPr>
        <p:spPr>
          <a:xfrm>
            <a:off x="508001" y="201171"/>
            <a:ext cx="11153288" cy="6030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9720072" y="644652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5FD50D-5643-4FEC-BEB9-9D551C65472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196" y="6042320"/>
            <a:ext cx="861928" cy="861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5077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4" r:id="rId1"/>
    <p:sldLayoutId id="2147484015" r:id="rId2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685783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685783" rtl="0" eaLnBrk="1" latinLnBrk="0" hangingPunct="1">
        <a:lnSpc>
          <a:spcPct val="90000"/>
        </a:lnSpc>
        <a:spcBef>
          <a:spcPts val="751"/>
        </a:spcBef>
        <a:buFontTx/>
        <a:buNone/>
        <a:defRPr sz="2000" kern="1200" baseline="0">
          <a:solidFill>
            <a:schemeClr val="tx1"/>
          </a:solidFill>
          <a:latin typeface="+mj-lt"/>
          <a:ea typeface="+mn-ea"/>
          <a:cs typeface="+mn-cs"/>
        </a:defRPr>
      </a:lvl1pPr>
      <a:lvl2pPr marL="225420" indent="-225420" algn="l" defTabSz="685783" rtl="0" eaLnBrk="1" latinLnBrk="0" hangingPunct="1">
        <a:lnSpc>
          <a:spcPct val="90000"/>
        </a:lnSpc>
        <a:spcBef>
          <a:spcPts val="375"/>
        </a:spcBef>
        <a:buSzPct val="150000"/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+mj-lt"/>
          <a:ea typeface="+mn-ea"/>
          <a:cs typeface="+mn-cs"/>
        </a:defRPr>
      </a:lvl2pPr>
      <a:lvl3pPr marL="398453" indent="-171446" algn="l" defTabSz="685783" rtl="0" eaLnBrk="1" latinLnBrk="0" hangingPunct="1">
        <a:lnSpc>
          <a:spcPct val="90000"/>
        </a:lnSpc>
        <a:spcBef>
          <a:spcPts val="375"/>
        </a:spcBef>
        <a:buClrTx/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j-lt"/>
          <a:ea typeface="+mn-ea"/>
          <a:cs typeface="+mn-cs"/>
        </a:defRPr>
      </a:lvl3pPr>
      <a:lvl4pPr marL="569899" indent="-171446" algn="l" defTabSz="685783" rtl="0" eaLnBrk="1" latinLnBrk="0" hangingPunct="1">
        <a:lnSpc>
          <a:spcPct val="90000"/>
        </a:lnSpc>
        <a:spcBef>
          <a:spcPts val="375"/>
        </a:spcBef>
        <a:buClrTx/>
        <a:buSzPct val="100000"/>
        <a:buFont typeface="Arial" panose="020B0604020202020204" pitchFamily="34" charset="0"/>
        <a:buChar char="•"/>
        <a:defRPr sz="1400" kern="1200" baseline="0">
          <a:solidFill>
            <a:schemeClr val="tx1"/>
          </a:solidFill>
          <a:latin typeface="+mj-lt"/>
          <a:ea typeface="+mn-ea"/>
          <a:cs typeface="+mn-cs"/>
        </a:defRPr>
      </a:lvl4pPr>
      <a:lvl5pPr marL="742932" indent="-171446" algn="l" defTabSz="685783" rtl="0" eaLnBrk="1" latinLnBrk="0" hangingPunct="1">
        <a:lnSpc>
          <a:spcPct val="90000"/>
        </a:lnSpc>
        <a:spcBef>
          <a:spcPts val="375"/>
        </a:spcBef>
        <a:buClrTx/>
        <a:buFont typeface="Arial" panose="020B0604020202020204" pitchFamily="34" charset="0"/>
        <a:buChar char="-"/>
        <a:defRPr sz="1400" kern="1200" baseline="0">
          <a:solidFill>
            <a:schemeClr val="tx1"/>
          </a:solidFill>
          <a:latin typeface="+mj-lt"/>
          <a:ea typeface="+mn-ea"/>
          <a:cs typeface="+mn-cs"/>
        </a:defRPr>
      </a:lvl5pPr>
      <a:lvl6pPr marL="517512" indent="0" algn="l" defTabSz="685783" rtl="0" eaLnBrk="1" latinLnBrk="0" hangingPunct="1">
        <a:lnSpc>
          <a:spcPct val="90000"/>
        </a:lnSpc>
        <a:spcBef>
          <a:spcPts val="375"/>
        </a:spcBef>
        <a:buClr>
          <a:schemeClr val="accent6"/>
        </a:buClr>
        <a:buFontTx/>
        <a:buNone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860404" indent="-171446" algn="l" defTabSz="685783" rtl="0" eaLnBrk="1" latinLnBrk="0" hangingPunct="1">
        <a:lnSpc>
          <a:spcPct val="90000"/>
        </a:lnSpc>
        <a:spcBef>
          <a:spcPts val="375"/>
        </a:spcBef>
        <a:buClr>
          <a:schemeClr val="accent6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1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1pPr>
      <a:lvl2pPr marL="342891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4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9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1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20">
          <p15:clr>
            <a:srgbClr val="F26B43"/>
          </p15:clr>
        </p15:guide>
        <p15:guide id="2" pos="7360">
          <p15:clr>
            <a:srgbClr val="F26B43"/>
          </p15:clr>
        </p15:guide>
        <p15:guide id="3" orient="horz" pos="4008">
          <p15:clr>
            <a:srgbClr val="F26B43"/>
          </p15:clr>
        </p15:guide>
      </p15:sldGuideLst>
    </p:ext>
  </p:extLst>
</p:sldMaster>
</file>

<file path=ppt/slideMasters/slideMaster3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/>
          <p:cNvCxnSpPr/>
          <p:nvPr/>
        </p:nvCxnSpPr>
        <p:spPr>
          <a:xfrm>
            <a:off x="1325880" y="6465554"/>
            <a:ext cx="10369296" cy="18288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508000" y="1201479"/>
            <a:ext cx="11159744" cy="48012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Main points (Arial Black 20 no bullet flush left)</a:t>
            </a:r>
          </a:p>
          <a:p>
            <a:pPr lvl="1"/>
            <a:r>
              <a:rPr lang="en-US" dirty="0" smtClean="0"/>
              <a:t>First bullet (Arial Black 18 bullet 150%)</a:t>
            </a:r>
          </a:p>
          <a:p>
            <a:pPr lvl="2"/>
            <a:r>
              <a:rPr lang="en-US" dirty="0" smtClean="0"/>
              <a:t>Second bullet (Arial Black 16 bullet 100%)</a:t>
            </a:r>
          </a:p>
          <a:p>
            <a:pPr lvl="3"/>
            <a:r>
              <a:rPr lang="en-US" dirty="0" smtClean="0"/>
              <a:t>Third bullet (Arial Black 14 bullet 100%)</a:t>
            </a:r>
          </a:p>
          <a:p>
            <a:pPr lvl="4"/>
            <a:r>
              <a:rPr lang="en-US" dirty="0" smtClean="0"/>
              <a:t>Fourth bullet (Arial Black 14 bullet dash 100%)</a:t>
            </a:r>
          </a:p>
        </p:txBody>
      </p:sp>
      <p:sp>
        <p:nvSpPr>
          <p:cNvPr id="3" name="Title Placeholder 2"/>
          <p:cNvSpPr>
            <a:spLocks noGrp="1"/>
          </p:cNvSpPr>
          <p:nvPr>
            <p:ph type="title"/>
          </p:nvPr>
        </p:nvSpPr>
        <p:spPr>
          <a:xfrm>
            <a:off x="508004" y="201171"/>
            <a:ext cx="11153289" cy="6030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Footer Placeholder 26"/>
          <p:cNvSpPr>
            <a:spLocks noGrp="1"/>
          </p:cNvSpPr>
          <p:nvPr>
            <p:ph type="ftr" sz="quarter" idx="3"/>
          </p:nvPr>
        </p:nvSpPr>
        <p:spPr>
          <a:xfrm>
            <a:off x="1243584" y="6436262"/>
            <a:ext cx="4114800" cy="3752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algn="l"/>
            <a:r>
              <a:rPr lang="en-US" smtClean="0"/>
              <a:t>Widescreen Sized PowerPoint Template | Date</a:t>
            </a:r>
            <a:endParaRPr lang="en-US" dirty="0"/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9720072" y="644652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5FD50D-5643-4FEC-BEB9-9D551C65472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196" y="6042320"/>
            <a:ext cx="861928" cy="861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6235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7" r:id="rId1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685783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685783" rtl="0" eaLnBrk="1" latinLnBrk="0" hangingPunct="1">
        <a:lnSpc>
          <a:spcPct val="90000"/>
        </a:lnSpc>
        <a:spcBef>
          <a:spcPts val="751"/>
        </a:spcBef>
        <a:buFontTx/>
        <a:buNone/>
        <a:defRPr sz="2000" kern="1200" baseline="0">
          <a:solidFill>
            <a:schemeClr val="tx1"/>
          </a:solidFill>
          <a:latin typeface="+mj-lt"/>
          <a:ea typeface="+mn-ea"/>
          <a:cs typeface="+mn-cs"/>
        </a:defRPr>
      </a:lvl1pPr>
      <a:lvl2pPr marL="225420" indent="-225420" algn="l" defTabSz="685783" rtl="0" eaLnBrk="1" latinLnBrk="0" hangingPunct="1">
        <a:lnSpc>
          <a:spcPct val="90000"/>
        </a:lnSpc>
        <a:spcBef>
          <a:spcPts val="375"/>
        </a:spcBef>
        <a:buSzPct val="150000"/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+mj-lt"/>
          <a:ea typeface="+mn-ea"/>
          <a:cs typeface="+mn-cs"/>
        </a:defRPr>
      </a:lvl2pPr>
      <a:lvl3pPr marL="398453" indent="-171446" algn="l" defTabSz="685783" rtl="0" eaLnBrk="1" latinLnBrk="0" hangingPunct="1">
        <a:lnSpc>
          <a:spcPct val="90000"/>
        </a:lnSpc>
        <a:spcBef>
          <a:spcPts val="375"/>
        </a:spcBef>
        <a:buClrTx/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j-lt"/>
          <a:ea typeface="+mn-ea"/>
          <a:cs typeface="+mn-cs"/>
        </a:defRPr>
      </a:lvl3pPr>
      <a:lvl4pPr marL="569899" indent="-171446" algn="l" defTabSz="685783" rtl="0" eaLnBrk="1" latinLnBrk="0" hangingPunct="1">
        <a:lnSpc>
          <a:spcPct val="90000"/>
        </a:lnSpc>
        <a:spcBef>
          <a:spcPts val="375"/>
        </a:spcBef>
        <a:buClrTx/>
        <a:buSzPct val="100000"/>
        <a:buFont typeface="Arial" panose="020B0604020202020204" pitchFamily="34" charset="0"/>
        <a:buChar char="•"/>
        <a:defRPr sz="1400" kern="1200" baseline="0">
          <a:solidFill>
            <a:schemeClr val="tx1"/>
          </a:solidFill>
          <a:latin typeface="+mj-lt"/>
          <a:ea typeface="+mn-ea"/>
          <a:cs typeface="+mn-cs"/>
        </a:defRPr>
      </a:lvl4pPr>
      <a:lvl5pPr marL="742932" indent="-171446" algn="l" defTabSz="685783" rtl="0" eaLnBrk="1" latinLnBrk="0" hangingPunct="1">
        <a:lnSpc>
          <a:spcPct val="90000"/>
        </a:lnSpc>
        <a:spcBef>
          <a:spcPts val="375"/>
        </a:spcBef>
        <a:buClrTx/>
        <a:buFont typeface="Arial" panose="020B0604020202020204" pitchFamily="34" charset="0"/>
        <a:buChar char="-"/>
        <a:defRPr sz="1400" kern="1200" baseline="0">
          <a:solidFill>
            <a:schemeClr val="tx1"/>
          </a:solidFill>
          <a:latin typeface="+mj-lt"/>
          <a:ea typeface="+mn-ea"/>
          <a:cs typeface="+mn-cs"/>
        </a:defRPr>
      </a:lvl5pPr>
      <a:lvl6pPr marL="517512" indent="0" algn="l" defTabSz="685783" rtl="0" eaLnBrk="1" latinLnBrk="0" hangingPunct="1">
        <a:lnSpc>
          <a:spcPct val="90000"/>
        </a:lnSpc>
        <a:spcBef>
          <a:spcPts val="375"/>
        </a:spcBef>
        <a:buClr>
          <a:schemeClr val="accent6"/>
        </a:buClr>
        <a:buFontTx/>
        <a:buNone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860404" indent="-171446" algn="l" defTabSz="685783" rtl="0" eaLnBrk="1" latinLnBrk="0" hangingPunct="1">
        <a:lnSpc>
          <a:spcPct val="90000"/>
        </a:lnSpc>
        <a:spcBef>
          <a:spcPts val="375"/>
        </a:spcBef>
        <a:buClr>
          <a:schemeClr val="accent6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1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1pPr>
      <a:lvl2pPr marL="342891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4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9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1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20">
          <p15:clr>
            <a:srgbClr val="F26B43"/>
          </p15:clr>
        </p15:guide>
        <p15:guide id="2" pos="7360">
          <p15:clr>
            <a:srgbClr val="F26B43"/>
          </p15:clr>
        </p15:guide>
        <p15:guide id="3" orient="horz" pos="4008">
          <p15:clr>
            <a:srgbClr val="F26B43"/>
          </p15:clr>
        </p15:guide>
      </p15:sldGuideLst>
    </p:ext>
  </p:extLst>
</p:sldMaster>
</file>

<file path=ppt/slideMasters/slideMaster3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Placeholder 16"/>
          <p:cNvSpPr>
            <a:spLocks noGrp="1"/>
          </p:cNvSpPr>
          <p:nvPr>
            <p:ph type="title"/>
          </p:nvPr>
        </p:nvSpPr>
        <p:spPr>
          <a:xfrm>
            <a:off x="508000" y="365126"/>
            <a:ext cx="11176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idx="1"/>
          </p:nvPr>
        </p:nvSpPr>
        <p:spPr>
          <a:xfrm>
            <a:off x="508000" y="1825625"/>
            <a:ext cx="111760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>
                <a:latin typeface="+mj-lt"/>
              </a:rPr>
              <a:t>Some text for style setting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1325880" y="6465554"/>
            <a:ext cx="10369296" cy="20833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ooter Placeholder 26"/>
          <p:cNvSpPr>
            <a:spLocks noGrp="1"/>
          </p:cNvSpPr>
          <p:nvPr>
            <p:ph type="ftr" sz="quarter" idx="3"/>
          </p:nvPr>
        </p:nvSpPr>
        <p:spPr>
          <a:xfrm>
            <a:off x="1243584" y="6437376"/>
            <a:ext cx="4114800" cy="3752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algn="l"/>
            <a:r>
              <a:rPr lang="en-US" smtClean="0"/>
              <a:t>Widescreen Sized PowerPoint Template | Date</a:t>
            </a:r>
            <a:endParaRPr lang="en-US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9720072" y="644652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5FD50D-5643-4FEC-BEB9-9D551C65472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196" y="6042320"/>
            <a:ext cx="861928" cy="861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2095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685783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685783" rtl="0" eaLnBrk="1" latinLnBrk="0" hangingPunct="1">
        <a:lnSpc>
          <a:spcPct val="90000"/>
        </a:lnSpc>
        <a:spcBef>
          <a:spcPts val="751"/>
        </a:spcBef>
        <a:buFont typeface="Arial" panose="020B0604020202020204" pitchFamily="34" charset="0"/>
        <a:buNone/>
        <a:defRPr sz="2000" kern="1200" baseline="0">
          <a:solidFill>
            <a:schemeClr val="tx1"/>
          </a:solidFill>
          <a:latin typeface="+mj-lt"/>
          <a:ea typeface="+mn-ea"/>
          <a:cs typeface="+mn-cs"/>
        </a:defRPr>
      </a:lvl1pPr>
      <a:lvl2pPr marL="342891" indent="0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29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21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1" kern="1200">
          <a:solidFill>
            <a:schemeClr val="tx1"/>
          </a:solidFill>
          <a:latin typeface="+mn-lt"/>
          <a:ea typeface="+mn-ea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1" kern="1200">
          <a:solidFill>
            <a:schemeClr val="tx1"/>
          </a:solidFill>
          <a:latin typeface="+mn-lt"/>
          <a:ea typeface="+mn-ea"/>
          <a:cs typeface="+mn-cs"/>
        </a:defRPr>
      </a:lvl5pPr>
      <a:lvl6pPr marL="1885904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1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1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1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1pPr>
      <a:lvl2pPr marL="342891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4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9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1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20">
          <p15:clr>
            <a:srgbClr val="F26B43"/>
          </p15:clr>
        </p15:guide>
        <p15:guide id="2" pos="7360">
          <p15:clr>
            <a:srgbClr val="F26B43"/>
          </p15:clr>
        </p15:guide>
        <p15:guide id="3" orient="horz" pos="4008">
          <p15:clr>
            <a:srgbClr val="F26B43"/>
          </p15:clr>
        </p15:guide>
      </p15:sldGuideLst>
    </p:ext>
  </p:extLst>
</p:sldMaster>
</file>

<file path=ppt/slideMasters/slideMaster3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56149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26" r:id="rId1"/>
    <p:sldLayoutId id="2147484027" r:id="rId2"/>
    <p:sldLayoutId id="2147484028" r:id="rId3"/>
    <p:sldLayoutId id="2147484029" r:id="rId4"/>
    <p:sldLayoutId id="2147484030" r:id="rId5"/>
    <p:sldLayoutId id="2147484031" r:id="rId6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685783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46" indent="-171446" algn="l" defTabSz="685783" rtl="0" eaLnBrk="1" latinLnBrk="0" hangingPunct="1">
        <a:lnSpc>
          <a:spcPct val="90000"/>
        </a:lnSpc>
        <a:spcBef>
          <a:spcPts val="751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3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29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21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1" kern="1200">
          <a:solidFill>
            <a:schemeClr val="tx1"/>
          </a:solidFill>
          <a:latin typeface="+mn-lt"/>
          <a:ea typeface="+mn-ea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1" kern="1200">
          <a:solidFill>
            <a:schemeClr val="tx1"/>
          </a:solidFill>
          <a:latin typeface="+mn-lt"/>
          <a:ea typeface="+mn-ea"/>
          <a:cs typeface="+mn-cs"/>
        </a:defRPr>
      </a:lvl5pPr>
      <a:lvl6pPr marL="1885904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1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1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1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1pPr>
      <a:lvl2pPr marL="342891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4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9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1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4008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/>
          <p:cNvCxnSpPr/>
          <p:nvPr/>
        </p:nvCxnSpPr>
        <p:spPr>
          <a:xfrm>
            <a:off x="1325880" y="6465554"/>
            <a:ext cx="10369296" cy="18288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508000" y="1201479"/>
            <a:ext cx="11159744" cy="48012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Main points (Arial Black 20 no bullet flush left)</a:t>
            </a:r>
          </a:p>
          <a:p>
            <a:pPr lvl="1"/>
            <a:r>
              <a:rPr lang="en-US" dirty="0" smtClean="0"/>
              <a:t>First bullet (Arial Black 18 bullet 150%)</a:t>
            </a:r>
          </a:p>
          <a:p>
            <a:pPr lvl="2"/>
            <a:r>
              <a:rPr lang="en-US" dirty="0" smtClean="0"/>
              <a:t>Second bullet (Arial Black 16 bullet 100%)</a:t>
            </a:r>
          </a:p>
          <a:p>
            <a:pPr lvl="3"/>
            <a:r>
              <a:rPr lang="en-US" dirty="0" smtClean="0"/>
              <a:t>Third bullet (Arial Black 14 bullet 100%)</a:t>
            </a:r>
          </a:p>
          <a:p>
            <a:pPr lvl="4"/>
            <a:r>
              <a:rPr lang="en-US" dirty="0" smtClean="0"/>
              <a:t>Fourth bullet (Arial Black 14 bullet dash 100%)</a:t>
            </a:r>
          </a:p>
        </p:txBody>
      </p:sp>
      <p:sp>
        <p:nvSpPr>
          <p:cNvPr id="3" name="Title Placeholder 2"/>
          <p:cNvSpPr>
            <a:spLocks noGrp="1"/>
          </p:cNvSpPr>
          <p:nvPr>
            <p:ph type="title"/>
          </p:nvPr>
        </p:nvSpPr>
        <p:spPr>
          <a:xfrm>
            <a:off x="508004" y="201171"/>
            <a:ext cx="11153289" cy="6030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Footer Placeholder 26"/>
          <p:cNvSpPr>
            <a:spLocks noGrp="1"/>
          </p:cNvSpPr>
          <p:nvPr>
            <p:ph type="ftr" sz="quarter" idx="3"/>
          </p:nvPr>
        </p:nvSpPr>
        <p:spPr>
          <a:xfrm>
            <a:off x="1243584" y="6436262"/>
            <a:ext cx="4114800" cy="3752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algn="l"/>
            <a:r>
              <a:rPr lang="en-US" smtClean="0"/>
              <a:t>Widescreen Sized PowerPoint Template | Date</a:t>
            </a:r>
            <a:endParaRPr lang="en-US" dirty="0"/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9720072" y="644652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5FD50D-5643-4FEC-BEB9-9D551C65472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196" y="6042320"/>
            <a:ext cx="861928" cy="861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1752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685783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685783" rtl="0" eaLnBrk="1" latinLnBrk="0" hangingPunct="1">
        <a:lnSpc>
          <a:spcPct val="90000"/>
        </a:lnSpc>
        <a:spcBef>
          <a:spcPts val="751"/>
        </a:spcBef>
        <a:buFontTx/>
        <a:buNone/>
        <a:defRPr sz="2000" kern="1200" baseline="0">
          <a:solidFill>
            <a:schemeClr val="tx1"/>
          </a:solidFill>
          <a:latin typeface="+mj-lt"/>
          <a:ea typeface="+mn-ea"/>
          <a:cs typeface="+mn-cs"/>
        </a:defRPr>
      </a:lvl1pPr>
      <a:lvl2pPr marL="225420" indent="-225420" algn="l" defTabSz="685783" rtl="0" eaLnBrk="1" latinLnBrk="0" hangingPunct="1">
        <a:lnSpc>
          <a:spcPct val="90000"/>
        </a:lnSpc>
        <a:spcBef>
          <a:spcPts val="375"/>
        </a:spcBef>
        <a:buSzPct val="150000"/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+mj-lt"/>
          <a:ea typeface="+mn-ea"/>
          <a:cs typeface="+mn-cs"/>
        </a:defRPr>
      </a:lvl2pPr>
      <a:lvl3pPr marL="398453" indent="-171446" algn="l" defTabSz="685783" rtl="0" eaLnBrk="1" latinLnBrk="0" hangingPunct="1">
        <a:lnSpc>
          <a:spcPct val="90000"/>
        </a:lnSpc>
        <a:spcBef>
          <a:spcPts val="375"/>
        </a:spcBef>
        <a:buClrTx/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j-lt"/>
          <a:ea typeface="+mn-ea"/>
          <a:cs typeface="+mn-cs"/>
        </a:defRPr>
      </a:lvl3pPr>
      <a:lvl4pPr marL="569899" indent="-171446" algn="l" defTabSz="685783" rtl="0" eaLnBrk="1" latinLnBrk="0" hangingPunct="1">
        <a:lnSpc>
          <a:spcPct val="90000"/>
        </a:lnSpc>
        <a:spcBef>
          <a:spcPts val="375"/>
        </a:spcBef>
        <a:buClrTx/>
        <a:buSzPct val="100000"/>
        <a:buFont typeface="Arial" panose="020B0604020202020204" pitchFamily="34" charset="0"/>
        <a:buChar char="•"/>
        <a:defRPr sz="1400" kern="1200" baseline="0">
          <a:solidFill>
            <a:schemeClr val="tx1"/>
          </a:solidFill>
          <a:latin typeface="+mj-lt"/>
          <a:ea typeface="+mn-ea"/>
          <a:cs typeface="+mn-cs"/>
        </a:defRPr>
      </a:lvl4pPr>
      <a:lvl5pPr marL="742932" indent="-171446" algn="l" defTabSz="685783" rtl="0" eaLnBrk="1" latinLnBrk="0" hangingPunct="1">
        <a:lnSpc>
          <a:spcPct val="90000"/>
        </a:lnSpc>
        <a:spcBef>
          <a:spcPts val="375"/>
        </a:spcBef>
        <a:buClrTx/>
        <a:buFont typeface="Arial" panose="020B0604020202020204" pitchFamily="34" charset="0"/>
        <a:buChar char="-"/>
        <a:defRPr sz="1400" kern="1200" baseline="0">
          <a:solidFill>
            <a:schemeClr val="tx1"/>
          </a:solidFill>
          <a:latin typeface="+mj-lt"/>
          <a:ea typeface="+mn-ea"/>
          <a:cs typeface="+mn-cs"/>
        </a:defRPr>
      </a:lvl5pPr>
      <a:lvl6pPr marL="517512" indent="0" algn="l" defTabSz="685783" rtl="0" eaLnBrk="1" latinLnBrk="0" hangingPunct="1">
        <a:lnSpc>
          <a:spcPct val="90000"/>
        </a:lnSpc>
        <a:spcBef>
          <a:spcPts val="375"/>
        </a:spcBef>
        <a:buClr>
          <a:schemeClr val="accent6"/>
        </a:buClr>
        <a:buFontTx/>
        <a:buNone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860404" indent="-171446" algn="l" defTabSz="685783" rtl="0" eaLnBrk="1" latinLnBrk="0" hangingPunct="1">
        <a:lnSpc>
          <a:spcPct val="90000"/>
        </a:lnSpc>
        <a:spcBef>
          <a:spcPts val="375"/>
        </a:spcBef>
        <a:buClr>
          <a:schemeClr val="accent6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1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1pPr>
      <a:lvl2pPr marL="342891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4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9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1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20">
          <p15:clr>
            <a:srgbClr val="F26B43"/>
          </p15:clr>
        </p15:guide>
        <p15:guide id="2" pos="7360">
          <p15:clr>
            <a:srgbClr val="F26B43"/>
          </p15:clr>
        </p15:guide>
        <p15:guide id="3" orient="horz" pos="4008">
          <p15:clr>
            <a:srgbClr val="F26B43"/>
          </p15:clr>
        </p15:guide>
      </p15:sldGuideLst>
    </p:ext>
  </p:extLst>
</p:sldMaster>
</file>

<file path=ppt/slideMasters/slideMaster4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3" b="5969"/>
          <a:stretch/>
        </p:blipFill>
        <p:spPr>
          <a:xfrm>
            <a:off x="8321040" y="3108960"/>
            <a:ext cx="3419856" cy="3300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941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33" r:id="rId1"/>
    <p:sldLayoutId id="2147484034" r:id="rId2"/>
    <p:sldLayoutId id="2147484035" r:id="rId3"/>
    <p:sldLayoutId id="2147484036" r:id="rId4"/>
    <p:sldLayoutId id="2147484037" r:id="rId5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685783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46" indent="-171446" algn="l" defTabSz="685783" rtl="0" eaLnBrk="1" latinLnBrk="0" hangingPunct="1">
        <a:lnSpc>
          <a:spcPct val="90000"/>
        </a:lnSpc>
        <a:spcBef>
          <a:spcPts val="751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3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29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21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1" kern="1200">
          <a:solidFill>
            <a:schemeClr val="tx1"/>
          </a:solidFill>
          <a:latin typeface="+mn-lt"/>
          <a:ea typeface="+mn-ea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1" kern="1200">
          <a:solidFill>
            <a:schemeClr val="tx1"/>
          </a:solidFill>
          <a:latin typeface="+mn-lt"/>
          <a:ea typeface="+mn-ea"/>
          <a:cs typeface="+mn-cs"/>
        </a:defRPr>
      </a:lvl5pPr>
      <a:lvl6pPr marL="1885904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1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1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1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1pPr>
      <a:lvl2pPr marL="342891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4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9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1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ooter Placeholder 26"/>
          <p:cNvSpPr>
            <a:spLocks noGrp="1"/>
          </p:cNvSpPr>
          <p:nvPr>
            <p:ph type="ftr" sz="quarter" idx="3"/>
          </p:nvPr>
        </p:nvSpPr>
        <p:spPr>
          <a:xfrm>
            <a:off x="1243584" y="6436262"/>
            <a:ext cx="4114800" cy="3752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algn="l"/>
            <a:r>
              <a:rPr lang="en-US" smtClean="0"/>
              <a:t>Widescreen Sized PowerPoint Template | Date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508000" y="987554"/>
            <a:ext cx="11185509" cy="5015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Main points (Arial Black 20 no bullet flush left)</a:t>
            </a:r>
          </a:p>
          <a:p>
            <a:pPr lvl="1"/>
            <a:r>
              <a:rPr lang="en-US" dirty="0" smtClean="0"/>
              <a:t>First bullet (Arial Black 18 bullet 150%)</a:t>
            </a:r>
          </a:p>
          <a:p>
            <a:pPr lvl="2"/>
            <a:r>
              <a:rPr lang="en-US" dirty="0" smtClean="0"/>
              <a:t>Second bullet (Arial Black 16 bullet 100%)</a:t>
            </a:r>
          </a:p>
          <a:p>
            <a:pPr lvl="3"/>
            <a:r>
              <a:rPr lang="en-US" dirty="0" smtClean="0"/>
              <a:t>Third bullet (Arial Black 14 bullet 100%)</a:t>
            </a:r>
          </a:p>
          <a:p>
            <a:pPr lvl="4"/>
            <a:r>
              <a:rPr lang="en-US" dirty="0" smtClean="0"/>
              <a:t>Fourth bullet (Arial Black 14 bullet dash 100%)</a:t>
            </a:r>
          </a:p>
        </p:txBody>
      </p:sp>
      <p:sp>
        <p:nvSpPr>
          <p:cNvPr id="3" name="Title Placeholder 2"/>
          <p:cNvSpPr>
            <a:spLocks noGrp="1"/>
          </p:cNvSpPr>
          <p:nvPr>
            <p:ph type="title"/>
          </p:nvPr>
        </p:nvSpPr>
        <p:spPr>
          <a:xfrm>
            <a:off x="508001" y="201171"/>
            <a:ext cx="11153288" cy="6030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9720072" y="644652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5FD50D-5643-4FEC-BEB9-9D551C65472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327671" y="6465303"/>
            <a:ext cx="10365839" cy="21084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13386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39" r:id="rId1"/>
    <p:sldLayoutId id="2147484040" r:id="rId2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685783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685783" rtl="0" eaLnBrk="1" latinLnBrk="0" hangingPunct="1">
        <a:lnSpc>
          <a:spcPct val="90000"/>
        </a:lnSpc>
        <a:spcBef>
          <a:spcPts val="751"/>
        </a:spcBef>
        <a:buFontTx/>
        <a:buNone/>
        <a:defRPr sz="2000" kern="1200" baseline="0">
          <a:solidFill>
            <a:schemeClr val="tx1"/>
          </a:solidFill>
          <a:latin typeface="+mj-lt"/>
          <a:ea typeface="+mn-ea"/>
          <a:cs typeface="+mn-cs"/>
        </a:defRPr>
      </a:lvl1pPr>
      <a:lvl2pPr marL="225420" indent="-225420" algn="l" defTabSz="685783" rtl="0" eaLnBrk="1" latinLnBrk="0" hangingPunct="1">
        <a:lnSpc>
          <a:spcPct val="90000"/>
        </a:lnSpc>
        <a:spcBef>
          <a:spcPts val="375"/>
        </a:spcBef>
        <a:buSzPct val="150000"/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+mj-lt"/>
          <a:ea typeface="+mn-ea"/>
          <a:cs typeface="+mn-cs"/>
        </a:defRPr>
      </a:lvl2pPr>
      <a:lvl3pPr marL="398453" indent="-171446" algn="l" defTabSz="685783" rtl="0" eaLnBrk="1" latinLnBrk="0" hangingPunct="1">
        <a:lnSpc>
          <a:spcPct val="90000"/>
        </a:lnSpc>
        <a:spcBef>
          <a:spcPts val="375"/>
        </a:spcBef>
        <a:buClrTx/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j-lt"/>
          <a:ea typeface="+mn-ea"/>
          <a:cs typeface="+mn-cs"/>
        </a:defRPr>
      </a:lvl3pPr>
      <a:lvl4pPr marL="569899" indent="-171446" algn="l" defTabSz="685783" rtl="0" eaLnBrk="1" latinLnBrk="0" hangingPunct="1">
        <a:lnSpc>
          <a:spcPct val="90000"/>
        </a:lnSpc>
        <a:spcBef>
          <a:spcPts val="375"/>
        </a:spcBef>
        <a:buClrTx/>
        <a:buSzPct val="100000"/>
        <a:buFont typeface="Arial" panose="020B0604020202020204" pitchFamily="34" charset="0"/>
        <a:buChar char="•"/>
        <a:defRPr sz="1400" kern="1200" baseline="0">
          <a:solidFill>
            <a:schemeClr val="tx1"/>
          </a:solidFill>
          <a:latin typeface="+mj-lt"/>
          <a:ea typeface="+mn-ea"/>
          <a:cs typeface="+mn-cs"/>
        </a:defRPr>
      </a:lvl4pPr>
      <a:lvl5pPr marL="742932" indent="-171446" algn="l" defTabSz="685783" rtl="0" eaLnBrk="1" latinLnBrk="0" hangingPunct="1">
        <a:lnSpc>
          <a:spcPct val="90000"/>
        </a:lnSpc>
        <a:spcBef>
          <a:spcPts val="375"/>
        </a:spcBef>
        <a:buClrTx/>
        <a:buFont typeface="Arial" panose="020B0604020202020204" pitchFamily="34" charset="0"/>
        <a:buChar char="-"/>
        <a:defRPr sz="1400" kern="1200" baseline="0">
          <a:solidFill>
            <a:schemeClr val="tx1"/>
          </a:solidFill>
          <a:latin typeface="+mj-lt"/>
          <a:ea typeface="+mn-ea"/>
          <a:cs typeface="+mn-cs"/>
        </a:defRPr>
      </a:lvl5pPr>
      <a:lvl6pPr marL="517512" indent="0" algn="l" defTabSz="685783" rtl="0" eaLnBrk="1" latinLnBrk="0" hangingPunct="1">
        <a:lnSpc>
          <a:spcPct val="90000"/>
        </a:lnSpc>
        <a:spcBef>
          <a:spcPts val="375"/>
        </a:spcBef>
        <a:buClr>
          <a:schemeClr val="accent6"/>
        </a:buClr>
        <a:buFontTx/>
        <a:buNone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860404" indent="-171446" algn="l" defTabSz="685783" rtl="0" eaLnBrk="1" latinLnBrk="0" hangingPunct="1">
        <a:lnSpc>
          <a:spcPct val="90000"/>
        </a:lnSpc>
        <a:spcBef>
          <a:spcPts val="375"/>
        </a:spcBef>
        <a:buClr>
          <a:schemeClr val="accent6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1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1pPr>
      <a:lvl2pPr marL="342891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4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9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1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20">
          <p15:clr>
            <a:srgbClr val="F26B43"/>
          </p15:clr>
        </p15:guide>
        <p15:guide id="2" pos="7360">
          <p15:clr>
            <a:srgbClr val="F26B43"/>
          </p15:clr>
        </p15:guide>
        <p15:guide id="3" orient="horz" pos="4008">
          <p15:clr>
            <a:srgbClr val="F26B43"/>
          </p15:clr>
        </p15:guide>
      </p15:sldGuideLst>
    </p:ext>
  </p:extLst>
</p:sldMaster>
</file>

<file path=ppt/slideMasters/slideMaster4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oter Placeholder 26"/>
          <p:cNvSpPr>
            <a:spLocks noGrp="1"/>
          </p:cNvSpPr>
          <p:nvPr>
            <p:ph type="ftr" sz="quarter" idx="3"/>
          </p:nvPr>
        </p:nvSpPr>
        <p:spPr>
          <a:xfrm>
            <a:off x="1243584" y="6436262"/>
            <a:ext cx="4114800" cy="3752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algn="l"/>
            <a:r>
              <a:rPr lang="en-US" smtClean="0"/>
              <a:t>Widescreen Sized PowerPoint Template | Date</a:t>
            </a:r>
            <a:endParaRPr lang="en-US" dirty="0"/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9720072" y="644652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F5FD50D-5643-4FEC-BEB9-9D551C65472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196" y="6042320"/>
            <a:ext cx="861928" cy="861928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1327671" y="6465303"/>
            <a:ext cx="10365839" cy="21084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96493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42" r:id="rId1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40">
          <p15:clr>
            <a:srgbClr val="F26B43"/>
          </p15:clr>
        </p15:guide>
        <p15:guide id="2" pos="532">
          <p15:clr>
            <a:srgbClr val="F26B43"/>
          </p15:clr>
        </p15:guide>
        <p15:guide id="3" pos="349">
          <p15:clr>
            <a:srgbClr val="F26B43"/>
          </p15:clr>
        </p15:guide>
      </p15:sldGuideLst>
    </p:ext>
  </p:extLst>
</p:sldMaster>
</file>

<file path=ppt/slideMasters/slideMaster4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370958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88" r:id="rId1"/>
    <p:sldLayoutId id="2147484189" r:id="rId2"/>
    <p:sldLayoutId id="2147484190" r:id="rId3"/>
    <p:sldLayoutId id="2147484191" r:id="rId4"/>
    <p:sldLayoutId id="2147484192" r:id="rId5"/>
    <p:sldLayoutId id="2147484193" r:id="rId6"/>
    <p:sldLayoutId id="2147484194" r:id="rId7"/>
    <p:sldLayoutId id="2147484195" r:id="rId8"/>
  </p:sldLayoutIdLst>
  <p:timing>
    <p:tnLst>
      <p:par>
        <p:cTn id="1" dur="indefinite" restart="never" nodeType="tmRoot"/>
      </p:par>
    </p:tnLst>
  </p:timing>
  <p:txStyles>
    <p:titleStyle>
      <a:lvl1pPr algn="l" defTabSz="685783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71446" indent="-171446" algn="l" defTabSz="685783" rtl="0" eaLnBrk="1" latinLnBrk="0" hangingPunct="1">
        <a:lnSpc>
          <a:spcPct val="90000"/>
        </a:lnSpc>
        <a:spcBef>
          <a:spcPts val="751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3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29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21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1" kern="1200">
          <a:solidFill>
            <a:schemeClr val="tx1"/>
          </a:solidFill>
          <a:latin typeface="+mn-lt"/>
          <a:ea typeface="+mn-ea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1" kern="1200">
          <a:solidFill>
            <a:schemeClr val="tx1"/>
          </a:solidFill>
          <a:latin typeface="+mn-lt"/>
          <a:ea typeface="+mn-ea"/>
          <a:cs typeface="+mn-cs"/>
        </a:defRPr>
      </a:lvl5pPr>
      <a:lvl6pPr marL="1885904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1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1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1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1pPr>
      <a:lvl2pPr marL="342891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4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9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1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7392">
          <p15:clr>
            <a:srgbClr val="F26B43"/>
          </p15:clr>
        </p15:guide>
        <p15:guide id="2" orient="horz" pos="4032">
          <p15:clr>
            <a:srgbClr val="F26B43"/>
          </p15:clr>
        </p15:guide>
      </p15:sldGuideLst>
    </p:ext>
  </p:extLst>
</p:sldMaster>
</file>

<file path=ppt/slideMasters/slideMaster4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/>
          <p:cNvCxnSpPr/>
          <p:nvPr/>
        </p:nvCxnSpPr>
        <p:spPr>
          <a:xfrm>
            <a:off x="1327671" y="6465303"/>
            <a:ext cx="10365839" cy="21084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Footer Placeholder 26"/>
          <p:cNvSpPr>
            <a:spLocks noGrp="1"/>
          </p:cNvSpPr>
          <p:nvPr>
            <p:ph type="ftr" sz="quarter" idx="3"/>
          </p:nvPr>
        </p:nvSpPr>
        <p:spPr>
          <a:xfrm>
            <a:off x="1243584" y="6436262"/>
            <a:ext cx="4114800" cy="3752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algn="l"/>
            <a:r>
              <a:rPr lang="en-US" smtClean="0"/>
              <a:t>Widescreen Sized PowerPoint Template | Date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508000" y="987554"/>
            <a:ext cx="11185509" cy="5015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Main points (Arial Black 20 no bullet flush left)</a:t>
            </a:r>
          </a:p>
          <a:p>
            <a:pPr lvl="1"/>
            <a:r>
              <a:rPr lang="en-US" dirty="0" smtClean="0"/>
              <a:t>First bullet (Arial Black 18 bullet 150%)</a:t>
            </a:r>
          </a:p>
          <a:p>
            <a:pPr lvl="2"/>
            <a:r>
              <a:rPr lang="en-US" dirty="0" smtClean="0"/>
              <a:t>Second bullet (Arial Black 16 bullet 100%)</a:t>
            </a:r>
          </a:p>
          <a:p>
            <a:pPr lvl="3"/>
            <a:r>
              <a:rPr lang="en-US" dirty="0" smtClean="0"/>
              <a:t>Third bullet (Arial Black 14 bullet 100%)</a:t>
            </a:r>
          </a:p>
          <a:p>
            <a:pPr lvl="4"/>
            <a:r>
              <a:rPr lang="en-US" dirty="0" smtClean="0"/>
              <a:t>Fourth bullet (Arial Black 14 bullet dash 100%)</a:t>
            </a:r>
          </a:p>
        </p:txBody>
      </p:sp>
      <p:sp>
        <p:nvSpPr>
          <p:cNvPr id="3" name="Title Placeholder 2"/>
          <p:cNvSpPr>
            <a:spLocks noGrp="1"/>
          </p:cNvSpPr>
          <p:nvPr>
            <p:ph type="title"/>
          </p:nvPr>
        </p:nvSpPr>
        <p:spPr>
          <a:xfrm>
            <a:off x="508001" y="201171"/>
            <a:ext cx="11153288" cy="6030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9720072" y="644652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5FD50D-5643-4FEC-BEB9-9D551C65472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196" y="6042320"/>
            <a:ext cx="861928" cy="861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6779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97" r:id="rId1"/>
    <p:sldLayoutId id="2147484198" r:id="rId2"/>
    <p:sldLayoutId id="2147484199" r:id="rId3"/>
    <p:sldLayoutId id="2147484200" r:id="rId4"/>
    <p:sldLayoutId id="2147484201" r:id="rId5"/>
    <p:sldLayoutId id="2147484202" r:id="rId6"/>
    <p:sldLayoutId id="2147484203" r:id="rId7"/>
    <p:sldLayoutId id="2147484204" r:id="rId8"/>
    <p:sldLayoutId id="2147484205" r:id="rId9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685783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685783" rtl="0" eaLnBrk="1" latinLnBrk="0" hangingPunct="1">
        <a:lnSpc>
          <a:spcPct val="90000"/>
        </a:lnSpc>
        <a:spcBef>
          <a:spcPts val="751"/>
        </a:spcBef>
        <a:buFontTx/>
        <a:buNone/>
        <a:defRPr sz="2000" kern="1200" baseline="0">
          <a:solidFill>
            <a:schemeClr val="tx1"/>
          </a:solidFill>
          <a:latin typeface="+mj-lt"/>
          <a:ea typeface="+mn-ea"/>
          <a:cs typeface="+mn-cs"/>
        </a:defRPr>
      </a:lvl1pPr>
      <a:lvl2pPr marL="225420" indent="-225420" algn="l" defTabSz="685783" rtl="0" eaLnBrk="1" latinLnBrk="0" hangingPunct="1">
        <a:lnSpc>
          <a:spcPct val="90000"/>
        </a:lnSpc>
        <a:spcBef>
          <a:spcPts val="375"/>
        </a:spcBef>
        <a:buSzPct val="150000"/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+mj-lt"/>
          <a:ea typeface="+mn-ea"/>
          <a:cs typeface="+mn-cs"/>
        </a:defRPr>
      </a:lvl2pPr>
      <a:lvl3pPr marL="398453" indent="-171446" algn="l" defTabSz="685783" rtl="0" eaLnBrk="1" latinLnBrk="0" hangingPunct="1">
        <a:lnSpc>
          <a:spcPct val="90000"/>
        </a:lnSpc>
        <a:spcBef>
          <a:spcPts val="375"/>
        </a:spcBef>
        <a:buClrTx/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j-lt"/>
          <a:ea typeface="+mn-ea"/>
          <a:cs typeface="+mn-cs"/>
        </a:defRPr>
      </a:lvl3pPr>
      <a:lvl4pPr marL="569899" indent="-171446" algn="l" defTabSz="685783" rtl="0" eaLnBrk="1" latinLnBrk="0" hangingPunct="1">
        <a:lnSpc>
          <a:spcPct val="90000"/>
        </a:lnSpc>
        <a:spcBef>
          <a:spcPts val="375"/>
        </a:spcBef>
        <a:buClrTx/>
        <a:buSzPct val="100000"/>
        <a:buFont typeface="Arial" panose="020B0604020202020204" pitchFamily="34" charset="0"/>
        <a:buChar char="•"/>
        <a:defRPr sz="1400" kern="1200" baseline="0">
          <a:solidFill>
            <a:schemeClr val="tx1"/>
          </a:solidFill>
          <a:latin typeface="+mj-lt"/>
          <a:ea typeface="+mn-ea"/>
          <a:cs typeface="+mn-cs"/>
        </a:defRPr>
      </a:lvl4pPr>
      <a:lvl5pPr marL="742932" indent="-171446" algn="l" defTabSz="685783" rtl="0" eaLnBrk="1" latinLnBrk="0" hangingPunct="1">
        <a:lnSpc>
          <a:spcPct val="90000"/>
        </a:lnSpc>
        <a:spcBef>
          <a:spcPts val="375"/>
        </a:spcBef>
        <a:buClrTx/>
        <a:buFont typeface="Arial" panose="020B0604020202020204" pitchFamily="34" charset="0"/>
        <a:buChar char="-"/>
        <a:defRPr sz="1400" kern="1200" baseline="0">
          <a:solidFill>
            <a:schemeClr val="tx1"/>
          </a:solidFill>
          <a:latin typeface="+mj-lt"/>
          <a:ea typeface="+mn-ea"/>
          <a:cs typeface="+mn-cs"/>
        </a:defRPr>
      </a:lvl5pPr>
      <a:lvl6pPr marL="517512" indent="0" algn="l" defTabSz="685783" rtl="0" eaLnBrk="1" latinLnBrk="0" hangingPunct="1">
        <a:lnSpc>
          <a:spcPct val="90000"/>
        </a:lnSpc>
        <a:spcBef>
          <a:spcPts val="375"/>
        </a:spcBef>
        <a:buClr>
          <a:schemeClr val="accent6"/>
        </a:buClr>
        <a:buFontTx/>
        <a:buNone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860404" indent="-171446" algn="l" defTabSz="685783" rtl="0" eaLnBrk="1" latinLnBrk="0" hangingPunct="1">
        <a:lnSpc>
          <a:spcPct val="90000"/>
        </a:lnSpc>
        <a:spcBef>
          <a:spcPts val="375"/>
        </a:spcBef>
        <a:buClr>
          <a:schemeClr val="accent6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1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1pPr>
      <a:lvl2pPr marL="342891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4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9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1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20">
          <p15:clr>
            <a:srgbClr val="F26B43"/>
          </p15:clr>
        </p15:guide>
        <p15:guide id="2" pos="7360">
          <p15:clr>
            <a:srgbClr val="F26B43"/>
          </p15:clr>
        </p15:guide>
        <p15:guide id="3" orient="horz" pos="4008">
          <p15:clr>
            <a:srgbClr val="F26B43"/>
          </p15:clr>
        </p15:guide>
      </p15:sldGuideLst>
    </p:ext>
  </p:extLst>
</p:sldMaster>
</file>

<file path=ppt/slideMasters/slideMaster4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/>
          <p:cNvCxnSpPr/>
          <p:nvPr/>
        </p:nvCxnSpPr>
        <p:spPr>
          <a:xfrm>
            <a:off x="1325880" y="6464808"/>
            <a:ext cx="10369296" cy="20833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Footer Placeholder 26"/>
          <p:cNvSpPr>
            <a:spLocks noGrp="1"/>
          </p:cNvSpPr>
          <p:nvPr>
            <p:ph type="ftr" sz="quarter" idx="3"/>
          </p:nvPr>
        </p:nvSpPr>
        <p:spPr>
          <a:xfrm>
            <a:off x="1243584" y="6436262"/>
            <a:ext cx="4114800" cy="3752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algn="l"/>
            <a:r>
              <a:rPr lang="en-US" smtClean="0"/>
              <a:t>Widescreen Sized PowerPoint Template | Date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508000" y="987554"/>
            <a:ext cx="11185509" cy="5015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Main points (Arial Black 20 no bullet flush left)</a:t>
            </a:r>
          </a:p>
          <a:p>
            <a:pPr lvl="1"/>
            <a:r>
              <a:rPr lang="en-US" dirty="0" smtClean="0"/>
              <a:t>First bullet (Arial Black 18 bullet 150%)</a:t>
            </a:r>
          </a:p>
          <a:p>
            <a:pPr lvl="2"/>
            <a:r>
              <a:rPr lang="en-US" dirty="0" smtClean="0"/>
              <a:t>Second bullet (Arial Black 16 bullet 100%)</a:t>
            </a:r>
          </a:p>
          <a:p>
            <a:pPr lvl="3"/>
            <a:r>
              <a:rPr lang="en-US" dirty="0" smtClean="0"/>
              <a:t>Third bullet (Arial Black 14 bullet 100%)</a:t>
            </a:r>
          </a:p>
          <a:p>
            <a:pPr lvl="4"/>
            <a:r>
              <a:rPr lang="en-US" dirty="0" smtClean="0"/>
              <a:t>Fourth bullet (Arial Black 14 bullet dash 100%)</a:t>
            </a:r>
          </a:p>
        </p:txBody>
      </p:sp>
      <p:sp>
        <p:nvSpPr>
          <p:cNvPr id="3" name="Title Placeholder 2"/>
          <p:cNvSpPr>
            <a:spLocks noGrp="1"/>
          </p:cNvSpPr>
          <p:nvPr>
            <p:ph type="title"/>
          </p:nvPr>
        </p:nvSpPr>
        <p:spPr>
          <a:xfrm>
            <a:off x="508001" y="201171"/>
            <a:ext cx="11153288" cy="6030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9720072" y="644652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5FD50D-5643-4FEC-BEB9-9D551C65472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196" y="6042320"/>
            <a:ext cx="861928" cy="861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733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07" r:id="rId1"/>
    <p:sldLayoutId id="2147484208" r:id="rId2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685783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685783" rtl="0" eaLnBrk="1" latinLnBrk="0" hangingPunct="1">
        <a:lnSpc>
          <a:spcPct val="90000"/>
        </a:lnSpc>
        <a:spcBef>
          <a:spcPts val="751"/>
        </a:spcBef>
        <a:buFontTx/>
        <a:buNone/>
        <a:defRPr sz="2000" kern="1200" baseline="0">
          <a:solidFill>
            <a:schemeClr val="tx1"/>
          </a:solidFill>
          <a:latin typeface="+mj-lt"/>
          <a:ea typeface="+mn-ea"/>
          <a:cs typeface="+mn-cs"/>
        </a:defRPr>
      </a:lvl1pPr>
      <a:lvl2pPr marL="225420" indent="-225420" algn="l" defTabSz="685783" rtl="0" eaLnBrk="1" latinLnBrk="0" hangingPunct="1">
        <a:lnSpc>
          <a:spcPct val="90000"/>
        </a:lnSpc>
        <a:spcBef>
          <a:spcPts val="375"/>
        </a:spcBef>
        <a:buSzPct val="150000"/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+mj-lt"/>
          <a:ea typeface="+mn-ea"/>
          <a:cs typeface="+mn-cs"/>
        </a:defRPr>
      </a:lvl2pPr>
      <a:lvl3pPr marL="398453" indent="-171446" algn="l" defTabSz="685783" rtl="0" eaLnBrk="1" latinLnBrk="0" hangingPunct="1">
        <a:lnSpc>
          <a:spcPct val="90000"/>
        </a:lnSpc>
        <a:spcBef>
          <a:spcPts val="375"/>
        </a:spcBef>
        <a:buClrTx/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j-lt"/>
          <a:ea typeface="+mn-ea"/>
          <a:cs typeface="+mn-cs"/>
        </a:defRPr>
      </a:lvl3pPr>
      <a:lvl4pPr marL="569899" indent="-171446" algn="l" defTabSz="685783" rtl="0" eaLnBrk="1" latinLnBrk="0" hangingPunct="1">
        <a:lnSpc>
          <a:spcPct val="90000"/>
        </a:lnSpc>
        <a:spcBef>
          <a:spcPts val="375"/>
        </a:spcBef>
        <a:buClrTx/>
        <a:buSzPct val="100000"/>
        <a:buFont typeface="Arial" panose="020B0604020202020204" pitchFamily="34" charset="0"/>
        <a:buChar char="•"/>
        <a:defRPr sz="1400" kern="1200" baseline="0">
          <a:solidFill>
            <a:schemeClr val="tx1"/>
          </a:solidFill>
          <a:latin typeface="+mj-lt"/>
          <a:ea typeface="+mn-ea"/>
          <a:cs typeface="+mn-cs"/>
        </a:defRPr>
      </a:lvl4pPr>
      <a:lvl5pPr marL="742932" indent="-171446" algn="l" defTabSz="685783" rtl="0" eaLnBrk="1" latinLnBrk="0" hangingPunct="1">
        <a:lnSpc>
          <a:spcPct val="90000"/>
        </a:lnSpc>
        <a:spcBef>
          <a:spcPts val="375"/>
        </a:spcBef>
        <a:buClrTx/>
        <a:buFont typeface="Arial" panose="020B0604020202020204" pitchFamily="34" charset="0"/>
        <a:buChar char="-"/>
        <a:defRPr sz="1400" kern="1200" baseline="0">
          <a:solidFill>
            <a:schemeClr val="tx1"/>
          </a:solidFill>
          <a:latin typeface="+mj-lt"/>
          <a:ea typeface="+mn-ea"/>
          <a:cs typeface="+mn-cs"/>
        </a:defRPr>
      </a:lvl5pPr>
      <a:lvl6pPr marL="517512" indent="0" algn="l" defTabSz="685783" rtl="0" eaLnBrk="1" latinLnBrk="0" hangingPunct="1">
        <a:lnSpc>
          <a:spcPct val="90000"/>
        </a:lnSpc>
        <a:spcBef>
          <a:spcPts val="375"/>
        </a:spcBef>
        <a:buClr>
          <a:schemeClr val="accent6"/>
        </a:buClr>
        <a:buFontTx/>
        <a:buNone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860404" indent="-171446" algn="l" defTabSz="685783" rtl="0" eaLnBrk="1" latinLnBrk="0" hangingPunct="1">
        <a:lnSpc>
          <a:spcPct val="90000"/>
        </a:lnSpc>
        <a:spcBef>
          <a:spcPts val="375"/>
        </a:spcBef>
        <a:buClr>
          <a:schemeClr val="accent6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1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1pPr>
      <a:lvl2pPr marL="342891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4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9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1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20">
          <p15:clr>
            <a:srgbClr val="F26B43"/>
          </p15:clr>
        </p15:guide>
        <p15:guide id="2" pos="7360">
          <p15:clr>
            <a:srgbClr val="F26B43"/>
          </p15:clr>
        </p15:guide>
        <p15:guide id="3" orient="horz" pos="4008">
          <p15:clr>
            <a:srgbClr val="F26B43"/>
          </p15:clr>
        </p15:guide>
      </p15:sldGuideLst>
    </p:ext>
  </p:extLst>
</p:sldMaster>
</file>

<file path=ppt/slideMasters/slideMaster4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/>
          <p:cNvCxnSpPr/>
          <p:nvPr/>
        </p:nvCxnSpPr>
        <p:spPr>
          <a:xfrm>
            <a:off x="1325880" y="6465554"/>
            <a:ext cx="10369296" cy="18288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508000" y="1201479"/>
            <a:ext cx="11159744" cy="48012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Main points (Arial Black 20 no bullet flush left)</a:t>
            </a:r>
          </a:p>
          <a:p>
            <a:pPr lvl="1"/>
            <a:r>
              <a:rPr lang="en-US" dirty="0" smtClean="0"/>
              <a:t>First bullet (Arial Black 18 bullet 150%)</a:t>
            </a:r>
          </a:p>
          <a:p>
            <a:pPr lvl="2"/>
            <a:r>
              <a:rPr lang="en-US" dirty="0" smtClean="0"/>
              <a:t>Second bullet (Arial Black 16 bullet 100%)</a:t>
            </a:r>
          </a:p>
          <a:p>
            <a:pPr lvl="3"/>
            <a:r>
              <a:rPr lang="en-US" dirty="0" smtClean="0"/>
              <a:t>Third bullet (Arial Black 14 bullet 100%)</a:t>
            </a:r>
          </a:p>
          <a:p>
            <a:pPr lvl="4"/>
            <a:r>
              <a:rPr lang="en-US" dirty="0" smtClean="0"/>
              <a:t>Fourth bullet (Arial Black 14 bullet dash 100%)</a:t>
            </a:r>
          </a:p>
        </p:txBody>
      </p:sp>
      <p:sp>
        <p:nvSpPr>
          <p:cNvPr id="3" name="Title Placeholder 2"/>
          <p:cNvSpPr>
            <a:spLocks noGrp="1"/>
          </p:cNvSpPr>
          <p:nvPr>
            <p:ph type="title"/>
          </p:nvPr>
        </p:nvSpPr>
        <p:spPr>
          <a:xfrm>
            <a:off x="508004" y="201171"/>
            <a:ext cx="11153289" cy="6030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Footer Placeholder 26"/>
          <p:cNvSpPr>
            <a:spLocks noGrp="1"/>
          </p:cNvSpPr>
          <p:nvPr>
            <p:ph type="ftr" sz="quarter" idx="3"/>
          </p:nvPr>
        </p:nvSpPr>
        <p:spPr>
          <a:xfrm>
            <a:off x="1243584" y="6436262"/>
            <a:ext cx="4114800" cy="3752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algn="l"/>
            <a:r>
              <a:rPr lang="en-US" smtClean="0"/>
              <a:t>Widescreen Sized PowerPoint Template | Date</a:t>
            </a:r>
            <a:endParaRPr lang="en-US" dirty="0"/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9720072" y="644652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5FD50D-5643-4FEC-BEB9-9D551C65472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196" y="6042320"/>
            <a:ext cx="861928" cy="861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9889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10" r:id="rId1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685783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685783" rtl="0" eaLnBrk="1" latinLnBrk="0" hangingPunct="1">
        <a:lnSpc>
          <a:spcPct val="90000"/>
        </a:lnSpc>
        <a:spcBef>
          <a:spcPts val="751"/>
        </a:spcBef>
        <a:buFontTx/>
        <a:buNone/>
        <a:defRPr sz="2000" kern="1200" baseline="0">
          <a:solidFill>
            <a:schemeClr val="tx1"/>
          </a:solidFill>
          <a:latin typeface="+mj-lt"/>
          <a:ea typeface="+mn-ea"/>
          <a:cs typeface="+mn-cs"/>
        </a:defRPr>
      </a:lvl1pPr>
      <a:lvl2pPr marL="225420" indent="-225420" algn="l" defTabSz="685783" rtl="0" eaLnBrk="1" latinLnBrk="0" hangingPunct="1">
        <a:lnSpc>
          <a:spcPct val="90000"/>
        </a:lnSpc>
        <a:spcBef>
          <a:spcPts val="375"/>
        </a:spcBef>
        <a:buSzPct val="150000"/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+mj-lt"/>
          <a:ea typeface="+mn-ea"/>
          <a:cs typeface="+mn-cs"/>
        </a:defRPr>
      </a:lvl2pPr>
      <a:lvl3pPr marL="398453" indent="-171446" algn="l" defTabSz="685783" rtl="0" eaLnBrk="1" latinLnBrk="0" hangingPunct="1">
        <a:lnSpc>
          <a:spcPct val="90000"/>
        </a:lnSpc>
        <a:spcBef>
          <a:spcPts val="375"/>
        </a:spcBef>
        <a:buClrTx/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j-lt"/>
          <a:ea typeface="+mn-ea"/>
          <a:cs typeface="+mn-cs"/>
        </a:defRPr>
      </a:lvl3pPr>
      <a:lvl4pPr marL="569899" indent="-171446" algn="l" defTabSz="685783" rtl="0" eaLnBrk="1" latinLnBrk="0" hangingPunct="1">
        <a:lnSpc>
          <a:spcPct val="90000"/>
        </a:lnSpc>
        <a:spcBef>
          <a:spcPts val="375"/>
        </a:spcBef>
        <a:buClrTx/>
        <a:buSzPct val="100000"/>
        <a:buFont typeface="Arial" panose="020B0604020202020204" pitchFamily="34" charset="0"/>
        <a:buChar char="•"/>
        <a:defRPr sz="1400" kern="1200" baseline="0">
          <a:solidFill>
            <a:schemeClr val="tx1"/>
          </a:solidFill>
          <a:latin typeface="+mj-lt"/>
          <a:ea typeface="+mn-ea"/>
          <a:cs typeface="+mn-cs"/>
        </a:defRPr>
      </a:lvl4pPr>
      <a:lvl5pPr marL="742932" indent="-171446" algn="l" defTabSz="685783" rtl="0" eaLnBrk="1" latinLnBrk="0" hangingPunct="1">
        <a:lnSpc>
          <a:spcPct val="90000"/>
        </a:lnSpc>
        <a:spcBef>
          <a:spcPts val="375"/>
        </a:spcBef>
        <a:buClrTx/>
        <a:buFont typeface="Arial" panose="020B0604020202020204" pitchFamily="34" charset="0"/>
        <a:buChar char="-"/>
        <a:defRPr sz="1400" kern="1200" baseline="0">
          <a:solidFill>
            <a:schemeClr val="tx1"/>
          </a:solidFill>
          <a:latin typeface="+mj-lt"/>
          <a:ea typeface="+mn-ea"/>
          <a:cs typeface="+mn-cs"/>
        </a:defRPr>
      </a:lvl5pPr>
      <a:lvl6pPr marL="517512" indent="0" algn="l" defTabSz="685783" rtl="0" eaLnBrk="1" latinLnBrk="0" hangingPunct="1">
        <a:lnSpc>
          <a:spcPct val="90000"/>
        </a:lnSpc>
        <a:spcBef>
          <a:spcPts val="375"/>
        </a:spcBef>
        <a:buClr>
          <a:schemeClr val="accent6"/>
        </a:buClr>
        <a:buFontTx/>
        <a:buNone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860404" indent="-171446" algn="l" defTabSz="685783" rtl="0" eaLnBrk="1" latinLnBrk="0" hangingPunct="1">
        <a:lnSpc>
          <a:spcPct val="90000"/>
        </a:lnSpc>
        <a:spcBef>
          <a:spcPts val="375"/>
        </a:spcBef>
        <a:buClr>
          <a:schemeClr val="accent6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1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1pPr>
      <a:lvl2pPr marL="342891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4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9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1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20">
          <p15:clr>
            <a:srgbClr val="F26B43"/>
          </p15:clr>
        </p15:guide>
        <p15:guide id="2" pos="7360">
          <p15:clr>
            <a:srgbClr val="F26B43"/>
          </p15:clr>
        </p15:guide>
        <p15:guide id="3" orient="horz" pos="4008">
          <p15:clr>
            <a:srgbClr val="F26B43"/>
          </p15:clr>
        </p15:guide>
      </p15:sldGuideLst>
    </p:ext>
  </p:extLst>
</p:sldMaster>
</file>

<file path=ppt/slideMasters/slideMaster4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Placeholder 16"/>
          <p:cNvSpPr>
            <a:spLocks noGrp="1"/>
          </p:cNvSpPr>
          <p:nvPr>
            <p:ph type="title"/>
          </p:nvPr>
        </p:nvSpPr>
        <p:spPr>
          <a:xfrm>
            <a:off x="508000" y="365126"/>
            <a:ext cx="11176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idx="1"/>
          </p:nvPr>
        </p:nvSpPr>
        <p:spPr>
          <a:xfrm>
            <a:off x="508000" y="1825625"/>
            <a:ext cx="111760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>
                <a:latin typeface="+mj-lt"/>
              </a:rPr>
              <a:t>Some text for style setting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1325880" y="6465554"/>
            <a:ext cx="10369296" cy="20833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ooter Placeholder 26"/>
          <p:cNvSpPr>
            <a:spLocks noGrp="1"/>
          </p:cNvSpPr>
          <p:nvPr>
            <p:ph type="ftr" sz="quarter" idx="3"/>
          </p:nvPr>
        </p:nvSpPr>
        <p:spPr>
          <a:xfrm>
            <a:off x="1243584" y="6437376"/>
            <a:ext cx="4114800" cy="3752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algn="l"/>
            <a:r>
              <a:rPr lang="en-US" smtClean="0"/>
              <a:t>Widescreen Sized PowerPoint Template | Date</a:t>
            </a:r>
            <a:endParaRPr lang="en-US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9720072" y="644652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5FD50D-5643-4FEC-BEB9-9D551C65472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196" y="6042320"/>
            <a:ext cx="861928" cy="861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6501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12" r:id="rId1"/>
    <p:sldLayoutId id="2147484213" r:id="rId2"/>
    <p:sldLayoutId id="2147484214" r:id="rId3"/>
    <p:sldLayoutId id="2147484215" r:id="rId4"/>
    <p:sldLayoutId id="2147484216" r:id="rId5"/>
    <p:sldLayoutId id="2147484217" r:id="rId6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685783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685783" rtl="0" eaLnBrk="1" latinLnBrk="0" hangingPunct="1">
        <a:lnSpc>
          <a:spcPct val="90000"/>
        </a:lnSpc>
        <a:spcBef>
          <a:spcPts val="751"/>
        </a:spcBef>
        <a:buFont typeface="Arial" panose="020B0604020202020204" pitchFamily="34" charset="0"/>
        <a:buNone/>
        <a:defRPr sz="2000" kern="1200" baseline="0">
          <a:solidFill>
            <a:schemeClr val="tx1"/>
          </a:solidFill>
          <a:latin typeface="+mj-lt"/>
          <a:ea typeface="+mn-ea"/>
          <a:cs typeface="+mn-cs"/>
        </a:defRPr>
      </a:lvl1pPr>
      <a:lvl2pPr marL="342891" indent="0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29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21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1" kern="1200">
          <a:solidFill>
            <a:schemeClr val="tx1"/>
          </a:solidFill>
          <a:latin typeface="+mn-lt"/>
          <a:ea typeface="+mn-ea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1" kern="1200">
          <a:solidFill>
            <a:schemeClr val="tx1"/>
          </a:solidFill>
          <a:latin typeface="+mn-lt"/>
          <a:ea typeface="+mn-ea"/>
          <a:cs typeface="+mn-cs"/>
        </a:defRPr>
      </a:lvl5pPr>
      <a:lvl6pPr marL="1885904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1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1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1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1pPr>
      <a:lvl2pPr marL="342891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4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9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1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20">
          <p15:clr>
            <a:srgbClr val="F26B43"/>
          </p15:clr>
        </p15:guide>
        <p15:guide id="2" pos="7360">
          <p15:clr>
            <a:srgbClr val="F26B43"/>
          </p15:clr>
        </p15:guide>
        <p15:guide id="3" orient="horz" pos="4008">
          <p15:clr>
            <a:srgbClr val="F26B43"/>
          </p15:clr>
        </p15:guide>
      </p15:sldGuideLst>
    </p:ext>
  </p:extLst>
</p:sldMaster>
</file>

<file path=ppt/slideMasters/slideMaster4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727149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19" r:id="rId1"/>
    <p:sldLayoutId id="2147484220" r:id="rId2"/>
    <p:sldLayoutId id="2147484221" r:id="rId3"/>
    <p:sldLayoutId id="2147484222" r:id="rId4"/>
    <p:sldLayoutId id="2147484223" r:id="rId5"/>
    <p:sldLayoutId id="2147484224" r:id="rId6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685783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46" indent="-171446" algn="l" defTabSz="685783" rtl="0" eaLnBrk="1" latinLnBrk="0" hangingPunct="1">
        <a:lnSpc>
          <a:spcPct val="90000"/>
        </a:lnSpc>
        <a:spcBef>
          <a:spcPts val="751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3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29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21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1" kern="1200">
          <a:solidFill>
            <a:schemeClr val="tx1"/>
          </a:solidFill>
          <a:latin typeface="+mn-lt"/>
          <a:ea typeface="+mn-ea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1" kern="1200">
          <a:solidFill>
            <a:schemeClr val="tx1"/>
          </a:solidFill>
          <a:latin typeface="+mn-lt"/>
          <a:ea typeface="+mn-ea"/>
          <a:cs typeface="+mn-cs"/>
        </a:defRPr>
      </a:lvl5pPr>
      <a:lvl6pPr marL="1885904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1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1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1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1pPr>
      <a:lvl2pPr marL="342891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4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9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1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4008">
          <p15:clr>
            <a:srgbClr val="F26B43"/>
          </p15:clr>
        </p15:guide>
      </p15:sldGuideLst>
    </p:ext>
  </p:extLst>
</p:sldMaster>
</file>

<file path=ppt/slideMasters/slideMaster4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3" b="5969"/>
          <a:stretch/>
        </p:blipFill>
        <p:spPr>
          <a:xfrm>
            <a:off x="8321040" y="3108960"/>
            <a:ext cx="3419856" cy="3300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9872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26" r:id="rId1"/>
    <p:sldLayoutId id="2147484227" r:id="rId2"/>
    <p:sldLayoutId id="2147484228" r:id="rId3"/>
    <p:sldLayoutId id="2147484229" r:id="rId4"/>
    <p:sldLayoutId id="2147484230" r:id="rId5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685783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46" indent="-171446" algn="l" defTabSz="685783" rtl="0" eaLnBrk="1" latinLnBrk="0" hangingPunct="1">
        <a:lnSpc>
          <a:spcPct val="90000"/>
        </a:lnSpc>
        <a:spcBef>
          <a:spcPts val="751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3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29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21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1" kern="1200">
          <a:solidFill>
            <a:schemeClr val="tx1"/>
          </a:solidFill>
          <a:latin typeface="+mn-lt"/>
          <a:ea typeface="+mn-ea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1" kern="1200">
          <a:solidFill>
            <a:schemeClr val="tx1"/>
          </a:solidFill>
          <a:latin typeface="+mn-lt"/>
          <a:ea typeface="+mn-ea"/>
          <a:cs typeface="+mn-cs"/>
        </a:defRPr>
      </a:lvl5pPr>
      <a:lvl6pPr marL="1885904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1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1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1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1pPr>
      <a:lvl2pPr marL="342891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4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9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1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Placeholder 16"/>
          <p:cNvSpPr>
            <a:spLocks noGrp="1"/>
          </p:cNvSpPr>
          <p:nvPr>
            <p:ph type="title"/>
          </p:nvPr>
        </p:nvSpPr>
        <p:spPr>
          <a:xfrm>
            <a:off x="508000" y="365126"/>
            <a:ext cx="11176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idx="1"/>
          </p:nvPr>
        </p:nvSpPr>
        <p:spPr>
          <a:xfrm>
            <a:off x="508000" y="1825625"/>
            <a:ext cx="111760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>
                <a:latin typeface="+mj-lt"/>
              </a:rPr>
              <a:t>Some text for style setting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1325880" y="6465554"/>
            <a:ext cx="10369296" cy="20833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ooter Placeholder 26"/>
          <p:cNvSpPr>
            <a:spLocks noGrp="1"/>
          </p:cNvSpPr>
          <p:nvPr>
            <p:ph type="ftr" sz="quarter" idx="3"/>
          </p:nvPr>
        </p:nvSpPr>
        <p:spPr>
          <a:xfrm>
            <a:off x="1243584" y="6437376"/>
            <a:ext cx="4114800" cy="3752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algn="l"/>
            <a:r>
              <a:rPr lang="en-US" smtClean="0"/>
              <a:t>Widescreen Sized PowerPoint Template | Date</a:t>
            </a:r>
            <a:endParaRPr lang="en-US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9720072" y="644652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5FD50D-5643-4FEC-BEB9-9D551C65472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196" y="6042320"/>
            <a:ext cx="861928" cy="861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7313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685783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685783" rtl="0" eaLnBrk="1" latinLnBrk="0" hangingPunct="1">
        <a:lnSpc>
          <a:spcPct val="90000"/>
        </a:lnSpc>
        <a:spcBef>
          <a:spcPts val="751"/>
        </a:spcBef>
        <a:buFont typeface="Arial" panose="020B0604020202020204" pitchFamily="34" charset="0"/>
        <a:buNone/>
        <a:defRPr sz="2000" kern="1200" baseline="0">
          <a:solidFill>
            <a:schemeClr val="tx1"/>
          </a:solidFill>
          <a:latin typeface="+mj-lt"/>
          <a:ea typeface="+mn-ea"/>
          <a:cs typeface="+mn-cs"/>
        </a:defRPr>
      </a:lvl1pPr>
      <a:lvl2pPr marL="342891" indent="0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29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21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1" kern="1200">
          <a:solidFill>
            <a:schemeClr val="tx1"/>
          </a:solidFill>
          <a:latin typeface="+mn-lt"/>
          <a:ea typeface="+mn-ea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1" kern="1200">
          <a:solidFill>
            <a:schemeClr val="tx1"/>
          </a:solidFill>
          <a:latin typeface="+mn-lt"/>
          <a:ea typeface="+mn-ea"/>
          <a:cs typeface="+mn-cs"/>
        </a:defRPr>
      </a:lvl5pPr>
      <a:lvl6pPr marL="1885904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1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1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1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1pPr>
      <a:lvl2pPr marL="342891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4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9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1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20">
          <p15:clr>
            <a:srgbClr val="F26B43"/>
          </p15:clr>
        </p15:guide>
        <p15:guide id="2" pos="7360">
          <p15:clr>
            <a:srgbClr val="F26B43"/>
          </p15:clr>
        </p15:guide>
        <p15:guide id="3" orient="horz" pos="4008">
          <p15:clr>
            <a:srgbClr val="F26B43"/>
          </p15:clr>
        </p15:guide>
      </p15:sldGuideLst>
    </p:ext>
  </p:extLst>
</p:sldMaster>
</file>

<file path=ppt/slideMasters/slideMaster5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ooter Placeholder 26"/>
          <p:cNvSpPr>
            <a:spLocks noGrp="1"/>
          </p:cNvSpPr>
          <p:nvPr>
            <p:ph type="ftr" sz="quarter" idx="3"/>
          </p:nvPr>
        </p:nvSpPr>
        <p:spPr>
          <a:xfrm>
            <a:off x="1243584" y="6436262"/>
            <a:ext cx="4114800" cy="3752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algn="l"/>
            <a:r>
              <a:rPr lang="en-US" smtClean="0"/>
              <a:t>Widescreen Sized PowerPoint Template | Date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508000" y="987554"/>
            <a:ext cx="11185509" cy="5015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Main points (Arial Black 20 no bullet flush left)</a:t>
            </a:r>
          </a:p>
          <a:p>
            <a:pPr lvl="1"/>
            <a:r>
              <a:rPr lang="en-US" dirty="0" smtClean="0"/>
              <a:t>First bullet (Arial Black 18 bullet 150%)</a:t>
            </a:r>
          </a:p>
          <a:p>
            <a:pPr lvl="2"/>
            <a:r>
              <a:rPr lang="en-US" dirty="0" smtClean="0"/>
              <a:t>Second bullet (Arial Black 16 bullet 100%)</a:t>
            </a:r>
          </a:p>
          <a:p>
            <a:pPr lvl="3"/>
            <a:r>
              <a:rPr lang="en-US" dirty="0" smtClean="0"/>
              <a:t>Third bullet (Arial Black 14 bullet 100%)</a:t>
            </a:r>
          </a:p>
          <a:p>
            <a:pPr lvl="4"/>
            <a:r>
              <a:rPr lang="en-US" dirty="0" smtClean="0"/>
              <a:t>Fourth bullet (Arial Black 14 bullet dash 100%)</a:t>
            </a:r>
          </a:p>
        </p:txBody>
      </p:sp>
      <p:sp>
        <p:nvSpPr>
          <p:cNvPr id="3" name="Title Placeholder 2"/>
          <p:cNvSpPr>
            <a:spLocks noGrp="1"/>
          </p:cNvSpPr>
          <p:nvPr>
            <p:ph type="title"/>
          </p:nvPr>
        </p:nvSpPr>
        <p:spPr>
          <a:xfrm>
            <a:off x="508001" y="201171"/>
            <a:ext cx="11153288" cy="6030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9720072" y="644652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5FD50D-5643-4FEC-BEB9-9D551C65472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327671" y="6465303"/>
            <a:ext cx="10365839" cy="21084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17727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32" r:id="rId1"/>
    <p:sldLayoutId id="2147484233" r:id="rId2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685783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685783" rtl="0" eaLnBrk="1" latinLnBrk="0" hangingPunct="1">
        <a:lnSpc>
          <a:spcPct val="90000"/>
        </a:lnSpc>
        <a:spcBef>
          <a:spcPts val="751"/>
        </a:spcBef>
        <a:buFontTx/>
        <a:buNone/>
        <a:defRPr sz="2000" kern="1200" baseline="0">
          <a:solidFill>
            <a:schemeClr val="tx1"/>
          </a:solidFill>
          <a:latin typeface="+mj-lt"/>
          <a:ea typeface="+mn-ea"/>
          <a:cs typeface="+mn-cs"/>
        </a:defRPr>
      </a:lvl1pPr>
      <a:lvl2pPr marL="225420" indent="-225420" algn="l" defTabSz="685783" rtl="0" eaLnBrk="1" latinLnBrk="0" hangingPunct="1">
        <a:lnSpc>
          <a:spcPct val="90000"/>
        </a:lnSpc>
        <a:spcBef>
          <a:spcPts val="375"/>
        </a:spcBef>
        <a:buSzPct val="150000"/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+mj-lt"/>
          <a:ea typeface="+mn-ea"/>
          <a:cs typeface="+mn-cs"/>
        </a:defRPr>
      </a:lvl2pPr>
      <a:lvl3pPr marL="398453" indent="-171446" algn="l" defTabSz="685783" rtl="0" eaLnBrk="1" latinLnBrk="0" hangingPunct="1">
        <a:lnSpc>
          <a:spcPct val="90000"/>
        </a:lnSpc>
        <a:spcBef>
          <a:spcPts val="375"/>
        </a:spcBef>
        <a:buClrTx/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j-lt"/>
          <a:ea typeface="+mn-ea"/>
          <a:cs typeface="+mn-cs"/>
        </a:defRPr>
      </a:lvl3pPr>
      <a:lvl4pPr marL="569899" indent="-171446" algn="l" defTabSz="685783" rtl="0" eaLnBrk="1" latinLnBrk="0" hangingPunct="1">
        <a:lnSpc>
          <a:spcPct val="90000"/>
        </a:lnSpc>
        <a:spcBef>
          <a:spcPts val="375"/>
        </a:spcBef>
        <a:buClrTx/>
        <a:buSzPct val="100000"/>
        <a:buFont typeface="Arial" panose="020B0604020202020204" pitchFamily="34" charset="0"/>
        <a:buChar char="•"/>
        <a:defRPr sz="1400" kern="1200" baseline="0">
          <a:solidFill>
            <a:schemeClr val="tx1"/>
          </a:solidFill>
          <a:latin typeface="+mj-lt"/>
          <a:ea typeface="+mn-ea"/>
          <a:cs typeface="+mn-cs"/>
        </a:defRPr>
      </a:lvl4pPr>
      <a:lvl5pPr marL="742932" indent="-171446" algn="l" defTabSz="685783" rtl="0" eaLnBrk="1" latinLnBrk="0" hangingPunct="1">
        <a:lnSpc>
          <a:spcPct val="90000"/>
        </a:lnSpc>
        <a:spcBef>
          <a:spcPts val="375"/>
        </a:spcBef>
        <a:buClrTx/>
        <a:buFont typeface="Arial" panose="020B0604020202020204" pitchFamily="34" charset="0"/>
        <a:buChar char="-"/>
        <a:defRPr sz="1400" kern="1200" baseline="0">
          <a:solidFill>
            <a:schemeClr val="tx1"/>
          </a:solidFill>
          <a:latin typeface="+mj-lt"/>
          <a:ea typeface="+mn-ea"/>
          <a:cs typeface="+mn-cs"/>
        </a:defRPr>
      </a:lvl5pPr>
      <a:lvl6pPr marL="517512" indent="0" algn="l" defTabSz="685783" rtl="0" eaLnBrk="1" latinLnBrk="0" hangingPunct="1">
        <a:lnSpc>
          <a:spcPct val="90000"/>
        </a:lnSpc>
        <a:spcBef>
          <a:spcPts val="375"/>
        </a:spcBef>
        <a:buClr>
          <a:schemeClr val="accent6"/>
        </a:buClr>
        <a:buFontTx/>
        <a:buNone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860404" indent="-171446" algn="l" defTabSz="685783" rtl="0" eaLnBrk="1" latinLnBrk="0" hangingPunct="1">
        <a:lnSpc>
          <a:spcPct val="90000"/>
        </a:lnSpc>
        <a:spcBef>
          <a:spcPts val="375"/>
        </a:spcBef>
        <a:buClr>
          <a:schemeClr val="accent6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1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1pPr>
      <a:lvl2pPr marL="342891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4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9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1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20">
          <p15:clr>
            <a:srgbClr val="F26B43"/>
          </p15:clr>
        </p15:guide>
        <p15:guide id="2" pos="7360">
          <p15:clr>
            <a:srgbClr val="F26B43"/>
          </p15:clr>
        </p15:guide>
        <p15:guide id="3" orient="horz" pos="4008">
          <p15:clr>
            <a:srgbClr val="F26B43"/>
          </p15:clr>
        </p15:guide>
      </p15:sldGuideLst>
    </p:ext>
  </p:extLst>
</p:sldMaster>
</file>

<file path=ppt/slideMasters/slideMaster5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oter Placeholder 26"/>
          <p:cNvSpPr>
            <a:spLocks noGrp="1"/>
          </p:cNvSpPr>
          <p:nvPr>
            <p:ph type="ftr" sz="quarter" idx="3"/>
          </p:nvPr>
        </p:nvSpPr>
        <p:spPr>
          <a:xfrm>
            <a:off x="1243584" y="6436262"/>
            <a:ext cx="4114800" cy="3752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algn="l"/>
            <a:r>
              <a:rPr lang="en-US" smtClean="0"/>
              <a:t>Widescreen Sized PowerPoint Template | Date</a:t>
            </a:r>
            <a:endParaRPr lang="en-US" dirty="0"/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9720072" y="644652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F5FD50D-5643-4FEC-BEB9-9D551C65472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196" y="6042320"/>
            <a:ext cx="861928" cy="861928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1327671" y="6465303"/>
            <a:ext cx="10365839" cy="21084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01620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35" r:id="rId1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40">
          <p15:clr>
            <a:srgbClr val="F26B43"/>
          </p15:clr>
        </p15:guide>
        <p15:guide id="2" pos="532">
          <p15:clr>
            <a:srgbClr val="F26B43"/>
          </p15:clr>
        </p15:guide>
        <p15:guide id="3" pos="349">
          <p15:clr>
            <a:srgbClr val="F26B43"/>
          </p15:clr>
        </p15:guide>
      </p15:sldGuideLst>
    </p:ext>
  </p:extLst>
</p:sldMaster>
</file>

<file path=ppt/slideMasters/slideMaster5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/>
          <p:cNvCxnSpPr/>
          <p:nvPr/>
        </p:nvCxnSpPr>
        <p:spPr>
          <a:xfrm>
            <a:off x="1327671" y="6465303"/>
            <a:ext cx="10365839" cy="21084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Footer Placeholder 26"/>
          <p:cNvSpPr>
            <a:spLocks noGrp="1"/>
          </p:cNvSpPr>
          <p:nvPr>
            <p:ph type="ftr" sz="quarter" idx="3"/>
          </p:nvPr>
        </p:nvSpPr>
        <p:spPr>
          <a:xfrm>
            <a:off x="1243584" y="6436262"/>
            <a:ext cx="4114800" cy="3752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algn="l"/>
            <a:r>
              <a:rPr lang="en-US" smtClean="0"/>
              <a:t>Widescreen Sized PowerPoint Template | Date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508000" y="987554"/>
            <a:ext cx="11185509" cy="5015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Main points (Arial Black 20 no bullet flush left)</a:t>
            </a:r>
          </a:p>
          <a:p>
            <a:pPr lvl="1"/>
            <a:r>
              <a:rPr lang="en-US" dirty="0" smtClean="0"/>
              <a:t>First bullet (Arial Black 18 bullet 150%)</a:t>
            </a:r>
          </a:p>
          <a:p>
            <a:pPr lvl="2"/>
            <a:r>
              <a:rPr lang="en-US" dirty="0" smtClean="0"/>
              <a:t>Second bullet (Arial Black 16 bullet 100%)</a:t>
            </a:r>
          </a:p>
          <a:p>
            <a:pPr lvl="3"/>
            <a:r>
              <a:rPr lang="en-US" dirty="0" smtClean="0"/>
              <a:t>Third bullet (Arial Black 14 bullet 100%)</a:t>
            </a:r>
          </a:p>
          <a:p>
            <a:pPr lvl="4"/>
            <a:r>
              <a:rPr lang="en-US" dirty="0" smtClean="0"/>
              <a:t>Fourth bullet (Arial Black 14 bullet dash 100%)</a:t>
            </a:r>
          </a:p>
        </p:txBody>
      </p:sp>
      <p:sp>
        <p:nvSpPr>
          <p:cNvPr id="3" name="Title Placeholder 2"/>
          <p:cNvSpPr>
            <a:spLocks noGrp="1"/>
          </p:cNvSpPr>
          <p:nvPr>
            <p:ph type="title"/>
          </p:nvPr>
        </p:nvSpPr>
        <p:spPr>
          <a:xfrm>
            <a:off x="508001" y="201171"/>
            <a:ext cx="11153288" cy="6030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9720072" y="644652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5FD50D-5643-4FEC-BEB9-9D551C65472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196" y="6042320"/>
            <a:ext cx="861928" cy="861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9018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37" r:id="rId1"/>
    <p:sldLayoutId id="2147484238" r:id="rId2"/>
    <p:sldLayoutId id="2147484239" r:id="rId3"/>
    <p:sldLayoutId id="2147484240" r:id="rId4"/>
    <p:sldLayoutId id="2147484241" r:id="rId5"/>
    <p:sldLayoutId id="2147484242" r:id="rId6"/>
    <p:sldLayoutId id="2147484243" r:id="rId7"/>
    <p:sldLayoutId id="2147484244" r:id="rId8"/>
    <p:sldLayoutId id="2147484245" r:id="rId9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685783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685783" rtl="0" eaLnBrk="1" latinLnBrk="0" hangingPunct="1">
        <a:lnSpc>
          <a:spcPct val="90000"/>
        </a:lnSpc>
        <a:spcBef>
          <a:spcPts val="751"/>
        </a:spcBef>
        <a:buFontTx/>
        <a:buNone/>
        <a:defRPr sz="2000" kern="1200" baseline="0">
          <a:solidFill>
            <a:schemeClr val="tx1"/>
          </a:solidFill>
          <a:latin typeface="+mj-lt"/>
          <a:ea typeface="+mn-ea"/>
          <a:cs typeface="+mn-cs"/>
        </a:defRPr>
      </a:lvl1pPr>
      <a:lvl2pPr marL="225420" indent="-225420" algn="l" defTabSz="685783" rtl="0" eaLnBrk="1" latinLnBrk="0" hangingPunct="1">
        <a:lnSpc>
          <a:spcPct val="90000"/>
        </a:lnSpc>
        <a:spcBef>
          <a:spcPts val="375"/>
        </a:spcBef>
        <a:buSzPct val="150000"/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+mj-lt"/>
          <a:ea typeface="+mn-ea"/>
          <a:cs typeface="+mn-cs"/>
        </a:defRPr>
      </a:lvl2pPr>
      <a:lvl3pPr marL="398453" indent="-171446" algn="l" defTabSz="685783" rtl="0" eaLnBrk="1" latinLnBrk="0" hangingPunct="1">
        <a:lnSpc>
          <a:spcPct val="90000"/>
        </a:lnSpc>
        <a:spcBef>
          <a:spcPts val="375"/>
        </a:spcBef>
        <a:buClrTx/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j-lt"/>
          <a:ea typeface="+mn-ea"/>
          <a:cs typeface="+mn-cs"/>
        </a:defRPr>
      </a:lvl3pPr>
      <a:lvl4pPr marL="569899" indent="-171446" algn="l" defTabSz="685783" rtl="0" eaLnBrk="1" latinLnBrk="0" hangingPunct="1">
        <a:lnSpc>
          <a:spcPct val="90000"/>
        </a:lnSpc>
        <a:spcBef>
          <a:spcPts val="375"/>
        </a:spcBef>
        <a:buClrTx/>
        <a:buSzPct val="100000"/>
        <a:buFont typeface="Arial" panose="020B0604020202020204" pitchFamily="34" charset="0"/>
        <a:buChar char="•"/>
        <a:defRPr sz="1400" kern="1200" baseline="0">
          <a:solidFill>
            <a:schemeClr val="tx1"/>
          </a:solidFill>
          <a:latin typeface="+mj-lt"/>
          <a:ea typeface="+mn-ea"/>
          <a:cs typeface="+mn-cs"/>
        </a:defRPr>
      </a:lvl4pPr>
      <a:lvl5pPr marL="742932" indent="-171446" algn="l" defTabSz="685783" rtl="0" eaLnBrk="1" latinLnBrk="0" hangingPunct="1">
        <a:lnSpc>
          <a:spcPct val="90000"/>
        </a:lnSpc>
        <a:spcBef>
          <a:spcPts val="375"/>
        </a:spcBef>
        <a:buClrTx/>
        <a:buFont typeface="Arial" panose="020B0604020202020204" pitchFamily="34" charset="0"/>
        <a:buChar char="-"/>
        <a:defRPr sz="1400" kern="1200" baseline="0">
          <a:solidFill>
            <a:schemeClr val="tx1"/>
          </a:solidFill>
          <a:latin typeface="+mj-lt"/>
          <a:ea typeface="+mn-ea"/>
          <a:cs typeface="+mn-cs"/>
        </a:defRPr>
      </a:lvl5pPr>
      <a:lvl6pPr marL="517512" indent="0" algn="l" defTabSz="685783" rtl="0" eaLnBrk="1" latinLnBrk="0" hangingPunct="1">
        <a:lnSpc>
          <a:spcPct val="90000"/>
        </a:lnSpc>
        <a:spcBef>
          <a:spcPts val="375"/>
        </a:spcBef>
        <a:buClr>
          <a:schemeClr val="accent6"/>
        </a:buClr>
        <a:buFontTx/>
        <a:buNone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860404" indent="-171446" algn="l" defTabSz="685783" rtl="0" eaLnBrk="1" latinLnBrk="0" hangingPunct="1">
        <a:lnSpc>
          <a:spcPct val="90000"/>
        </a:lnSpc>
        <a:spcBef>
          <a:spcPts val="375"/>
        </a:spcBef>
        <a:buClr>
          <a:schemeClr val="accent6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1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1pPr>
      <a:lvl2pPr marL="342891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4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9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1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20">
          <p15:clr>
            <a:srgbClr val="F26B43"/>
          </p15:clr>
        </p15:guide>
        <p15:guide id="2" pos="7360">
          <p15:clr>
            <a:srgbClr val="F26B43"/>
          </p15:clr>
        </p15:guide>
        <p15:guide id="3" orient="horz" pos="4008">
          <p15:clr>
            <a:srgbClr val="F26B43"/>
          </p15:clr>
        </p15:guide>
      </p15:sldGuideLst>
    </p:ext>
  </p:extLst>
</p:sldMaster>
</file>

<file path=ppt/slideMasters/slideMaster5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/>
          <p:cNvCxnSpPr/>
          <p:nvPr/>
        </p:nvCxnSpPr>
        <p:spPr>
          <a:xfrm>
            <a:off x="1325880" y="6464808"/>
            <a:ext cx="10369296" cy="20833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Footer Placeholder 26"/>
          <p:cNvSpPr>
            <a:spLocks noGrp="1"/>
          </p:cNvSpPr>
          <p:nvPr>
            <p:ph type="ftr" sz="quarter" idx="3"/>
          </p:nvPr>
        </p:nvSpPr>
        <p:spPr>
          <a:xfrm>
            <a:off x="1243584" y="6436262"/>
            <a:ext cx="4114800" cy="3752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algn="l"/>
            <a:r>
              <a:rPr lang="en-US" smtClean="0"/>
              <a:t>Widescreen Sized PowerPoint Template | Date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508000" y="987554"/>
            <a:ext cx="11185509" cy="5015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Main points (Arial Black 20 no bullet flush left)</a:t>
            </a:r>
          </a:p>
          <a:p>
            <a:pPr lvl="1"/>
            <a:r>
              <a:rPr lang="en-US" dirty="0" smtClean="0"/>
              <a:t>First bullet (Arial Black 18 bullet 150%)</a:t>
            </a:r>
          </a:p>
          <a:p>
            <a:pPr lvl="2"/>
            <a:r>
              <a:rPr lang="en-US" dirty="0" smtClean="0"/>
              <a:t>Second bullet (Arial Black 16 bullet 100%)</a:t>
            </a:r>
          </a:p>
          <a:p>
            <a:pPr lvl="3"/>
            <a:r>
              <a:rPr lang="en-US" dirty="0" smtClean="0"/>
              <a:t>Third bullet (Arial Black 14 bullet 100%)</a:t>
            </a:r>
          </a:p>
          <a:p>
            <a:pPr lvl="4"/>
            <a:r>
              <a:rPr lang="en-US" dirty="0" smtClean="0"/>
              <a:t>Fourth bullet (Arial Black 14 bullet dash 100%)</a:t>
            </a:r>
          </a:p>
        </p:txBody>
      </p:sp>
      <p:sp>
        <p:nvSpPr>
          <p:cNvPr id="3" name="Title Placeholder 2"/>
          <p:cNvSpPr>
            <a:spLocks noGrp="1"/>
          </p:cNvSpPr>
          <p:nvPr>
            <p:ph type="title"/>
          </p:nvPr>
        </p:nvSpPr>
        <p:spPr>
          <a:xfrm>
            <a:off x="508001" y="201171"/>
            <a:ext cx="11153288" cy="6030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9720072" y="644652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5FD50D-5643-4FEC-BEB9-9D551C65472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196" y="6042320"/>
            <a:ext cx="861928" cy="861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2660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47" r:id="rId1"/>
    <p:sldLayoutId id="2147484248" r:id="rId2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685783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685783" rtl="0" eaLnBrk="1" latinLnBrk="0" hangingPunct="1">
        <a:lnSpc>
          <a:spcPct val="90000"/>
        </a:lnSpc>
        <a:spcBef>
          <a:spcPts val="751"/>
        </a:spcBef>
        <a:buFontTx/>
        <a:buNone/>
        <a:defRPr sz="2000" kern="1200" baseline="0">
          <a:solidFill>
            <a:schemeClr val="tx1"/>
          </a:solidFill>
          <a:latin typeface="+mj-lt"/>
          <a:ea typeface="+mn-ea"/>
          <a:cs typeface="+mn-cs"/>
        </a:defRPr>
      </a:lvl1pPr>
      <a:lvl2pPr marL="225420" indent="-225420" algn="l" defTabSz="685783" rtl="0" eaLnBrk="1" latinLnBrk="0" hangingPunct="1">
        <a:lnSpc>
          <a:spcPct val="90000"/>
        </a:lnSpc>
        <a:spcBef>
          <a:spcPts val="375"/>
        </a:spcBef>
        <a:buSzPct val="150000"/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+mj-lt"/>
          <a:ea typeface="+mn-ea"/>
          <a:cs typeface="+mn-cs"/>
        </a:defRPr>
      </a:lvl2pPr>
      <a:lvl3pPr marL="398453" indent="-171446" algn="l" defTabSz="685783" rtl="0" eaLnBrk="1" latinLnBrk="0" hangingPunct="1">
        <a:lnSpc>
          <a:spcPct val="90000"/>
        </a:lnSpc>
        <a:spcBef>
          <a:spcPts val="375"/>
        </a:spcBef>
        <a:buClrTx/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j-lt"/>
          <a:ea typeface="+mn-ea"/>
          <a:cs typeface="+mn-cs"/>
        </a:defRPr>
      </a:lvl3pPr>
      <a:lvl4pPr marL="569899" indent="-171446" algn="l" defTabSz="685783" rtl="0" eaLnBrk="1" latinLnBrk="0" hangingPunct="1">
        <a:lnSpc>
          <a:spcPct val="90000"/>
        </a:lnSpc>
        <a:spcBef>
          <a:spcPts val="375"/>
        </a:spcBef>
        <a:buClrTx/>
        <a:buSzPct val="100000"/>
        <a:buFont typeface="Arial" panose="020B0604020202020204" pitchFamily="34" charset="0"/>
        <a:buChar char="•"/>
        <a:defRPr sz="1400" kern="1200" baseline="0">
          <a:solidFill>
            <a:schemeClr val="tx1"/>
          </a:solidFill>
          <a:latin typeface="+mj-lt"/>
          <a:ea typeface="+mn-ea"/>
          <a:cs typeface="+mn-cs"/>
        </a:defRPr>
      </a:lvl4pPr>
      <a:lvl5pPr marL="742932" indent="-171446" algn="l" defTabSz="685783" rtl="0" eaLnBrk="1" latinLnBrk="0" hangingPunct="1">
        <a:lnSpc>
          <a:spcPct val="90000"/>
        </a:lnSpc>
        <a:spcBef>
          <a:spcPts val="375"/>
        </a:spcBef>
        <a:buClrTx/>
        <a:buFont typeface="Arial" panose="020B0604020202020204" pitchFamily="34" charset="0"/>
        <a:buChar char="-"/>
        <a:defRPr sz="1400" kern="1200" baseline="0">
          <a:solidFill>
            <a:schemeClr val="tx1"/>
          </a:solidFill>
          <a:latin typeface="+mj-lt"/>
          <a:ea typeface="+mn-ea"/>
          <a:cs typeface="+mn-cs"/>
        </a:defRPr>
      </a:lvl5pPr>
      <a:lvl6pPr marL="517512" indent="0" algn="l" defTabSz="685783" rtl="0" eaLnBrk="1" latinLnBrk="0" hangingPunct="1">
        <a:lnSpc>
          <a:spcPct val="90000"/>
        </a:lnSpc>
        <a:spcBef>
          <a:spcPts val="375"/>
        </a:spcBef>
        <a:buClr>
          <a:schemeClr val="accent6"/>
        </a:buClr>
        <a:buFontTx/>
        <a:buNone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860404" indent="-171446" algn="l" defTabSz="685783" rtl="0" eaLnBrk="1" latinLnBrk="0" hangingPunct="1">
        <a:lnSpc>
          <a:spcPct val="90000"/>
        </a:lnSpc>
        <a:spcBef>
          <a:spcPts val="375"/>
        </a:spcBef>
        <a:buClr>
          <a:schemeClr val="accent6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1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1pPr>
      <a:lvl2pPr marL="342891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4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9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1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20">
          <p15:clr>
            <a:srgbClr val="F26B43"/>
          </p15:clr>
        </p15:guide>
        <p15:guide id="2" pos="7360">
          <p15:clr>
            <a:srgbClr val="F26B43"/>
          </p15:clr>
        </p15:guide>
        <p15:guide id="3" orient="horz" pos="4008">
          <p15:clr>
            <a:srgbClr val="F26B43"/>
          </p15:clr>
        </p15:guide>
      </p15:sldGuideLst>
    </p:ext>
  </p:extLst>
</p:sldMaster>
</file>

<file path=ppt/slideMasters/slideMaster5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/>
          <p:cNvCxnSpPr/>
          <p:nvPr/>
        </p:nvCxnSpPr>
        <p:spPr>
          <a:xfrm>
            <a:off x="1325880" y="6465554"/>
            <a:ext cx="10369296" cy="18288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508000" y="1201479"/>
            <a:ext cx="11159744" cy="48012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Main points (Arial Black 20 no bullet flush left)</a:t>
            </a:r>
          </a:p>
          <a:p>
            <a:pPr lvl="1"/>
            <a:r>
              <a:rPr lang="en-US" dirty="0" smtClean="0"/>
              <a:t>First bullet (Arial Black 18 bullet 150%)</a:t>
            </a:r>
          </a:p>
          <a:p>
            <a:pPr lvl="2"/>
            <a:r>
              <a:rPr lang="en-US" dirty="0" smtClean="0"/>
              <a:t>Second bullet (Arial Black 16 bullet 100%)</a:t>
            </a:r>
          </a:p>
          <a:p>
            <a:pPr lvl="3"/>
            <a:r>
              <a:rPr lang="en-US" dirty="0" smtClean="0"/>
              <a:t>Third bullet (Arial Black 14 bullet 100%)</a:t>
            </a:r>
          </a:p>
          <a:p>
            <a:pPr lvl="4"/>
            <a:r>
              <a:rPr lang="en-US" dirty="0" smtClean="0"/>
              <a:t>Fourth bullet (Arial Black 14 bullet dash 100%)</a:t>
            </a:r>
          </a:p>
        </p:txBody>
      </p:sp>
      <p:sp>
        <p:nvSpPr>
          <p:cNvPr id="3" name="Title Placeholder 2"/>
          <p:cNvSpPr>
            <a:spLocks noGrp="1"/>
          </p:cNvSpPr>
          <p:nvPr>
            <p:ph type="title"/>
          </p:nvPr>
        </p:nvSpPr>
        <p:spPr>
          <a:xfrm>
            <a:off x="508004" y="201171"/>
            <a:ext cx="11153289" cy="6030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Footer Placeholder 26"/>
          <p:cNvSpPr>
            <a:spLocks noGrp="1"/>
          </p:cNvSpPr>
          <p:nvPr>
            <p:ph type="ftr" sz="quarter" idx="3"/>
          </p:nvPr>
        </p:nvSpPr>
        <p:spPr>
          <a:xfrm>
            <a:off x="1243584" y="6436262"/>
            <a:ext cx="4114800" cy="3752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algn="l"/>
            <a:r>
              <a:rPr lang="en-US" smtClean="0"/>
              <a:t>Widescreen Sized PowerPoint Template | Date</a:t>
            </a:r>
            <a:endParaRPr lang="en-US" dirty="0"/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9720072" y="644652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5FD50D-5643-4FEC-BEB9-9D551C65472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196" y="6042320"/>
            <a:ext cx="861928" cy="861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5709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50" r:id="rId1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685783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685783" rtl="0" eaLnBrk="1" latinLnBrk="0" hangingPunct="1">
        <a:lnSpc>
          <a:spcPct val="90000"/>
        </a:lnSpc>
        <a:spcBef>
          <a:spcPts val="751"/>
        </a:spcBef>
        <a:buFontTx/>
        <a:buNone/>
        <a:defRPr sz="2000" kern="1200" baseline="0">
          <a:solidFill>
            <a:schemeClr val="tx1"/>
          </a:solidFill>
          <a:latin typeface="+mj-lt"/>
          <a:ea typeface="+mn-ea"/>
          <a:cs typeface="+mn-cs"/>
        </a:defRPr>
      </a:lvl1pPr>
      <a:lvl2pPr marL="225420" indent="-225420" algn="l" defTabSz="685783" rtl="0" eaLnBrk="1" latinLnBrk="0" hangingPunct="1">
        <a:lnSpc>
          <a:spcPct val="90000"/>
        </a:lnSpc>
        <a:spcBef>
          <a:spcPts val="375"/>
        </a:spcBef>
        <a:buSzPct val="150000"/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+mj-lt"/>
          <a:ea typeface="+mn-ea"/>
          <a:cs typeface="+mn-cs"/>
        </a:defRPr>
      </a:lvl2pPr>
      <a:lvl3pPr marL="398453" indent="-171446" algn="l" defTabSz="685783" rtl="0" eaLnBrk="1" latinLnBrk="0" hangingPunct="1">
        <a:lnSpc>
          <a:spcPct val="90000"/>
        </a:lnSpc>
        <a:spcBef>
          <a:spcPts val="375"/>
        </a:spcBef>
        <a:buClrTx/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j-lt"/>
          <a:ea typeface="+mn-ea"/>
          <a:cs typeface="+mn-cs"/>
        </a:defRPr>
      </a:lvl3pPr>
      <a:lvl4pPr marL="569899" indent="-171446" algn="l" defTabSz="685783" rtl="0" eaLnBrk="1" latinLnBrk="0" hangingPunct="1">
        <a:lnSpc>
          <a:spcPct val="90000"/>
        </a:lnSpc>
        <a:spcBef>
          <a:spcPts val="375"/>
        </a:spcBef>
        <a:buClrTx/>
        <a:buSzPct val="100000"/>
        <a:buFont typeface="Arial" panose="020B0604020202020204" pitchFamily="34" charset="0"/>
        <a:buChar char="•"/>
        <a:defRPr sz="1400" kern="1200" baseline="0">
          <a:solidFill>
            <a:schemeClr val="tx1"/>
          </a:solidFill>
          <a:latin typeface="+mj-lt"/>
          <a:ea typeface="+mn-ea"/>
          <a:cs typeface="+mn-cs"/>
        </a:defRPr>
      </a:lvl4pPr>
      <a:lvl5pPr marL="742932" indent="-171446" algn="l" defTabSz="685783" rtl="0" eaLnBrk="1" latinLnBrk="0" hangingPunct="1">
        <a:lnSpc>
          <a:spcPct val="90000"/>
        </a:lnSpc>
        <a:spcBef>
          <a:spcPts val="375"/>
        </a:spcBef>
        <a:buClrTx/>
        <a:buFont typeface="Arial" panose="020B0604020202020204" pitchFamily="34" charset="0"/>
        <a:buChar char="-"/>
        <a:defRPr sz="1400" kern="1200" baseline="0">
          <a:solidFill>
            <a:schemeClr val="tx1"/>
          </a:solidFill>
          <a:latin typeface="+mj-lt"/>
          <a:ea typeface="+mn-ea"/>
          <a:cs typeface="+mn-cs"/>
        </a:defRPr>
      </a:lvl5pPr>
      <a:lvl6pPr marL="517512" indent="0" algn="l" defTabSz="685783" rtl="0" eaLnBrk="1" latinLnBrk="0" hangingPunct="1">
        <a:lnSpc>
          <a:spcPct val="90000"/>
        </a:lnSpc>
        <a:spcBef>
          <a:spcPts val="375"/>
        </a:spcBef>
        <a:buClr>
          <a:schemeClr val="accent6"/>
        </a:buClr>
        <a:buFontTx/>
        <a:buNone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860404" indent="-171446" algn="l" defTabSz="685783" rtl="0" eaLnBrk="1" latinLnBrk="0" hangingPunct="1">
        <a:lnSpc>
          <a:spcPct val="90000"/>
        </a:lnSpc>
        <a:spcBef>
          <a:spcPts val="375"/>
        </a:spcBef>
        <a:buClr>
          <a:schemeClr val="accent6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1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1pPr>
      <a:lvl2pPr marL="342891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4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9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1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20">
          <p15:clr>
            <a:srgbClr val="F26B43"/>
          </p15:clr>
        </p15:guide>
        <p15:guide id="2" pos="7360">
          <p15:clr>
            <a:srgbClr val="F26B43"/>
          </p15:clr>
        </p15:guide>
        <p15:guide id="3" orient="horz" pos="4008">
          <p15:clr>
            <a:srgbClr val="F26B43"/>
          </p15:clr>
        </p15:guide>
      </p15:sldGuideLst>
    </p:ext>
  </p:extLst>
</p:sldMaster>
</file>

<file path=ppt/slideMasters/slideMaster5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Placeholder 16"/>
          <p:cNvSpPr>
            <a:spLocks noGrp="1"/>
          </p:cNvSpPr>
          <p:nvPr>
            <p:ph type="title"/>
          </p:nvPr>
        </p:nvSpPr>
        <p:spPr>
          <a:xfrm>
            <a:off x="508000" y="365126"/>
            <a:ext cx="11176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idx="1"/>
          </p:nvPr>
        </p:nvSpPr>
        <p:spPr>
          <a:xfrm>
            <a:off x="508000" y="1825625"/>
            <a:ext cx="111760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>
                <a:latin typeface="+mj-lt"/>
              </a:rPr>
              <a:t>Some text for style setting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1325880" y="6465554"/>
            <a:ext cx="10369296" cy="20833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ooter Placeholder 26"/>
          <p:cNvSpPr>
            <a:spLocks noGrp="1"/>
          </p:cNvSpPr>
          <p:nvPr>
            <p:ph type="ftr" sz="quarter" idx="3"/>
          </p:nvPr>
        </p:nvSpPr>
        <p:spPr>
          <a:xfrm>
            <a:off x="1243584" y="6437376"/>
            <a:ext cx="4114800" cy="3752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algn="l"/>
            <a:r>
              <a:rPr lang="en-US" smtClean="0"/>
              <a:t>Widescreen Sized PowerPoint Template | Date</a:t>
            </a:r>
            <a:endParaRPr lang="en-US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9720072" y="644652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5FD50D-5643-4FEC-BEB9-9D551C65472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196" y="6042320"/>
            <a:ext cx="861928" cy="861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481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52" r:id="rId1"/>
    <p:sldLayoutId id="2147484253" r:id="rId2"/>
    <p:sldLayoutId id="2147484254" r:id="rId3"/>
    <p:sldLayoutId id="2147484255" r:id="rId4"/>
    <p:sldLayoutId id="2147484256" r:id="rId5"/>
    <p:sldLayoutId id="2147484257" r:id="rId6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685783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685783" rtl="0" eaLnBrk="1" latinLnBrk="0" hangingPunct="1">
        <a:lnSpc>
          <a:spcPct val="90000"/>
        </a:lnSpc>
        <a:spcBef>
          <a:spcPts val="751"/>
        </a:spcBef>
        <a:buFont typeface="Arial" panose="020B0604020202020204" pitchFamily="34" charset="0"/>
        <a:buNone/>
        <a:defRPr sz="2000" kern="1200" baseline="0">
          <a:solidFill>
            <a:schemeClr val="tx1"/>
          </a:solidFill>
          <a:latin typeface="+mj-lt"/>
          <a:ea typeface="+mn-ea"/>
          <a:cs typeface="+mn-cs"/>
        </a:defRPr>
      </a:lvl1pPr>
      <a:lvl2pPr marL="342891" indent="0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29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21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1" kern="1200">
          <a:solidFill>
            <a:schemeClr val="tx1"/>
          </a:solidFill>
          <a:latin typeface="+mn-lt"/>
          <a:ea typeface="+mn-ea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1" kern="1200">
          <a:solidFill>
            <a:schemeClr val="tx1"/>
          </a:solidFill>
          <a:latin typeface="+mn-lt"/>
          <a:ea typeface="+mn-ea"/>
          <a:cs typeface="+mn-cs"/>
        </a:defRPr>
      </a:lvl5pPr>
      <a:lvl6pPr marL="1885904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1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1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1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1pPr>
      <a:lvl2pPr marL="342891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4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9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1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20">
          <p15:clr>
            <a:srgbClr val="F26B43"/>
          </p15:clr>
        </p15:guide>
        <p15:guide id="2" pos="7360">
          <p15:clr>
            <a:srgbClr val="F26B43"/>
          </p15:clr>
        </p15:guide>
        <p15:guide id="3" orient="horz" pos="4008">
          <p15:clr>
            <a:srgbClr val="F26B43"/>
          </p15:clr>
        </p15:guide>
      </p15:sldGuideLst>
    </p:ext>
  </p:extLst>
</p:sldMaster>
</file>

<file path=ppt/slideMasters/slideMaster5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96471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59" r:id="rId1"/>
    <p:sldLayoutId id="2147484260" r:id="rId2"/>
    <p:sldLayoutId id="2147484261" r:id="rId3"/>
    <p:sldLayoutId id="2147484262" r:id="rId4"/>
    <p:sldLayoutId id="2147484263" r:id="rId5"/>
    <p:sldLayoutId id="2147484264" r:id="rId6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685783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46" indent="-171446" algn="l" defTabSz="685783" rtl="0" eaLnBrk="1" latinLnBrk="0" hangingPunct="1">
        <a:lnSpc>
          <a:spcPct val="90000"/>
        </a:lnSpc>
        <a:spcBef>
          <a:spcPts val="751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3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29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21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1" kern="1200">
          <a:solidFill>
            <a:schemeClr val="tx1"/>
          </a:solidFill>
          <a:latin typeface="+mn-lt"/>
          <a:ea typeface="+mn-ea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1" kern="1200">
          <a:solidFill>
            <a:schemeClr val="tx1"/>
          </a:solidFill>
          <a:latin typeface="+mn-lt"/>
          <a:ea typeface="+mn-ea"/>
          <a:cs typeface="+mn-cs"/>
        </a:defRPr>
      </a:lvl5pPr>
      <a:lvl6pPr marL="1885904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1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1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1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1pPr>
      <a:lvl2pPr marL="342891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4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9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1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4008">
          <p15:clr>
            <a:srgbClr val="F26B43"/>
          </p15:clr>
        </p15:guide>
      </p15:sldGuideLst>
    </p:ext>
  </p:extLst>
</p:sldMaster>
</file>

<file path=ppt/slideMasters/slideMaster5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3" b="5969"/>
          <a:stretch/>
        </p:blipFill>
        <p:spPr>
          <a:xfrm>
            <a:off x="8321040" y="3108960"/>
            <a:ext cx="3419856" cy="3300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1216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66" r:id="rId1"/>
    <p:sldLayoutId id="2147484267" r:id="rId2"/>
    <p:sldLayoutId id="2147484268" r:id="rId3"/>
    <p:sldLayoutId id="2147484269" r:id="rId4"/>
    <p:sldLayoutId id="2147484270" r:id="rId5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685783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46" indent="-171446" algn="l" defTabSz="685783" rtl="0" eaLnBrk="1" latinLnBrk="0" hangingPunct="1">
        <a:lnSpc>
          <a:spcPct val="90000"/>
        </a:lnSpc>
        <a:spcBef>
          <a:spcPts val="751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3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29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21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1" kern="1200">
          <a:solidFill>
            <a:schemeClr val="tx1"/>
          </a:solidFill>
          <a:latin typeface="+mn-lt"/>
          <a:ea typeface="+mn-ea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1" kern="1200">
          <a:solidFill>
            <a:schemeClr val="tx1"/>
          </a:solidFill>
          <a:latin typeface="+mn-lt"/>
          <a:ea typeface="+mn-ea"/>
          <a:cs typeface="+mn-cs"/>
        </a:defRPr>
      </a:lvl5pPr>
      <a:lvl6pPr marL="1885904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1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1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1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1pPr>
      <a:lvl2pPr marL="342891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4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9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1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ooter Placeholder 26"/>
          <p:cNvSpPr>
            <a:spLocks noGrp="1"/>
          </p:cNvSpPr>
          <p:nvPr>
            <p:ph type="ftr" sz="quarter" idx="3"/>
          </p:nvPr>
        </p:nvSpPr>
        <p:spPr>
          <a:xfrm>
            <a:off x="1243584" y="6436262"/>
            <a:ext cx="4114800" cy="3752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algn="l"/>
            <a:r>
              <a:rPr lang="en-US" smtClean="0"/>
              <a:t>Widescreen Sized PowerPoint Template | Date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508000" y="987554"/>
            <a:ext cx="11185509" cy="5015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Main points (Arial Black 20 no bullet flush left)</a:t>
            </a:r>
          </a:p>
          <a:p>
            <a:pPr lvl="1"/>
            <a:r>
              <a:rPr lang="en-US" dirty="0" smtClean="0"/>
              <a:t>First bullet (Arial Black 18 bullet 150%)</a:t>
            </a:r>
          </a:p>
          <a:p>
            <a:pPr lvl="2"/>
            <a:r>
              <a:rPr lang="en-US" dirty="0" smtClean="0"/>
              <a:t>Second bullet (Arial Black 16 bullet 100%)</a:t>
            </a:r>
          </a:p>
          <a:p>
            <a:pPr lvl="3"/>
            <a:r>
              <a:rPr lang="en-US" dirty="0" smtClean="0"/>
              <a:t>Third bullet (Arial Black 14 bullet 100%)</a:t>
            </a:r>
          </a:p>
          <a:p>
            <a:pPr lvl="4"/>
            <a:r>
              <a:rPr lang="en-US" dirty="0" smtClean="0"/>
              <a:t>Fourth bullet (Arial Black 14 bullet dash 100%)</a:t>
            </a:r>
          </a:p>
        </p:txBody>
      </p:sp>
      <p:sp>
        <p:nvSpPr>
          <p:cNvPr id="3" name="Title Placeholder 2"/>
          <p:cNvSpPr>
            <a:spLocks noGrp="1"/>
          </p:cNvSpPr>
          <p:nvPr>
            <p:ph type="title"/>
          </p:nvPr>
        </p:nvSpPr>
        <p:spPr>
          <a:xfrm>
            <a:off x="508001" y="201171"/>
            <a:ext cx="11153288" cy="6030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9720072" y="644652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5FD50D-5643-4FEC-BEB9-9D551C65472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327671" y="6465303"/>
            <a:ext cx="10365839" cy="21084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33097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72" r:id="rId1"/>
    <p:sldLayoutId id="2147484273" r:id="rId2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685783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685783" rtl="0" eaLnBrk="1" latinLnBrk="0" hangingPunct="1">
        <a:lnSpc>
          <a:spcPct val="90000"/>
        </a:lnSpc>
        <a:spcBef>
          <a:spcPts val="751"/>
        </a:spcBef>
        <a:buFontTx/>
        <a:buNone/>
        <a:defRPr sz="2000" kern="1200" baseline="0">
          <a:solidFill>
            <a:schemeClr val="tx1"/>
          </a:solidFill>
          <a:latin typeface="+mj-lt"/>
          <a:ea typeface="+mn-ea"/>
          <a:cs typeface="+mn-cs"/>
        </a:defRPr>
      </a:lvl1pPr>
      <a:lvl2pPr marL="225420" indent="-225420" algn="l" defTabSz="685783" rtl="0" eaLnBrk="1" latinLnBrk="0" hangingPunct="1">
        <a:lnSpc>
          <a:spcPct val="90000"/>
        </a:lnSpc>
        <a:spcBef>
          <a:spcPts val="375"/>
        </a:spcBef>
        <a:buSzPct val="150000"/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+mj-lt"/>
          <a:ea typeface="+mn-ea"/>
          <a:cs typeface="+mn-cs"/>
        </a:defRPr>
      </a:lvl2pPr>
      <a:lvl3pPr marL="398453" indent="-171446" algn="l" defTabSz="685783" rtl="0" eaLnBrk="1" latinLnBrk="0" hangingPunct="1">
        <a:lnSpc>
          <a:spcPct val="90000"/>
        </a:lnSpc>
        <a:spcBef>
          <a:spcPts val="375"/>
        </a:spcBef>
        <a:buClrTx/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j-lt"/>
          <a:ea typeface="+mn-ea"/>
          <a:cs typeface="+mn-cs"/>
        </a:defRPr>
      </a:lvl3pPr>
      <a:lvl4pPr marL="569899" indent="-171446" algn="l" defTabSz="685783" rtl="0" eaLnBrk="1" latinLnBrk="0" hangingPunct="1">
        <a:lnSpc>
          <a:spcPct val="90000"/>
        </a:lnSpc>
        <a:spcBef>
          <a:spcPts val="375"/>
        </a:spcBef>
        <a:buClrTx/>
        <a:buSzPct val="100000"/>
        <a:buFont typeface="Arial" panose="020B0604020202020204" pitchFamily="34" charset="0"/>
        <a:buChar char="•"/>
        <a:defRPr sz="1400" kern="1200" baseline="0">
          <a:solidFill>
            <a:schemeClr val="tx1"/>
          </a:solidFill>
          <a:latin typeface="+mj-lt"/>
          <a:ea typeface="+mn-ea"/>
          <a:cs typeface="+mn-cs"/>
        </a:defRPr>
      </a:lvl4pPr>
      <a:lvl5pPr marL="742932" indent="-171446" algn="l" defTabSz="685783" rtl="0" eaLnBrk="1" latinLnBrk="0" hangingPunct="1">
        <a:lnSpc>
          <a:spcPct val="90000"/>
        </a:lnSpc>
        <a:spcBef>
          <a:spcPts val="375"/>
        </a:spcBef>
        <a:buClrTx/>
        <a:buFont typeface="Arial" panose="020B0604020202020204" pitchFamily="34" charset="0"/>
        <a:buChar char="-"/>
        <a:defRPr sz="1400" kern="1200" baseline="0">
          <a:solidFill>
            <a:schemeClr val="tx1"/>
          </a:solidFill>
          <a:latin typeface="+mj-lt"/>
          <a:ea typeface="+mn-ea"/>
          <a:cs typeface="+mn-cs"/>
        </a:defRPr>
      </a:lvl5pPr>
      <a:lvl6pPr marL="517512" indent="0" algn="l" defTabSz="685783" rtl="0" eaLnBrk="1" latinLnBrk="0" hangingPunct="1">
        <a:lnSpc>
          <a:spcPct val="90000"/>
        </a:lnSpc>
        <a:spcBef>
          <a:spcPts val="375"/>
        </a:spcBef>
        <a:buClr>
          <a:schemeClr val="accent6"/>
        </a:buClr>
        <a:buFontTx/>
        <a:buNone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860404" indent="-171446" algn="l" defTabSz="685783" rtl="0" eaLnBrk="1" latinLnBrk="0" hangingPunct="1">
        <a:lnSpc>
          <a:spcPct val="90000"/>
        </a:lnSpc>
        <a:spcBef>
          <a:spcPts val="375"/>
        </a:spcBef>
        <a:buClr>
          <a:schemeClr val="accent6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1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1pPr>
      <a:lvl2pPr marL="342891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4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9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1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20">
          <p15:clr>
            <a:srgbClr val="F26B43"/>
          </p15:clr>
        </p15:guide>
        <p15:guide id="2" pos="7360">
          <p15:clr>
            <a:srgbClr val="F26B43"/>
          </p15:clr>
        </p15:guide>
        <p15:guide id="3" orient="horz" pos="4008">
          <p15:clr>
            <a:srgbClr val="F26B43"/>
          </p15:clr>
        </p15:guide>
      </p15:sldGuideLst>
    </p:ext>
  </p:extLst>
</p:sldMaster>
</file>

<file path=ppt/slideMasters/slideMaster5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oter Placeholder 26"/>
          <p:cNvSpPr>
            <a:spLocks noGrp="1"/>
          </p:cNvSpPr>
          <p:nvPr>
            <p:ph type="ftr" sz="quarter" idx="3"/>
          </p:nvPr>
        </p:nvSpPr>
        <p:spPr>
          <a:xfrm>
            <a:off x="1243584" y="6436262"/>
            <a:ext cx="4114800" cy="3752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algn="l"/>
            <a:r>
              <a:rPr lang="en-US" smtClean="0"/>
              <a:t>Widescreen Sized PowerPoint Template | Date</a:t>
            </a:r>
            <a:endParaRPr lang="en-US" dirty="0"/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9720072" y="644652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F5FD50D-5643-4FEC-BEB9-9D551C65472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196" y="6042320"/>
            <a:ext cx="861928" cy="861928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1327671" y="6465303"/>
            <a:ext cx="10365839" cy="21084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72348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75" r:id="rId1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40">
          <p15:clr>
            <a:srgbClr val="F26B43"/>
          </p15:clr>
        </p15:guide>
        <p15:guide id="2" pos="532">
          <p15:clr>
            <a:srgbClr val="F26B43"/>
          </p15:clr>
        </p15:guide>
        <p15:guide id="3" pos="349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655618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685783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46" indent="-171446" algn="l" defTabSz="685783" rtl="0" eaLnBrk="1" latinLnBrk="0" hangingPunct="1">
        <a:lnSpc>
          <a:spcPct val="90000"/>
        </a:lnSpc>
        <a:spcBef>
          <a:spcPts val="751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3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29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21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1" kern="1200">
          <a:solidFill>
            <a:schemeClr val="tx1"/>
          </a:solidFill>
          <a:latin typeface="+mn-lt"/>
          <a:ea typeface="+mn-ea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1" kern="1200">
          <a:solidFill>
            <a:schemeClr val="tx1"/>
          </a:solidFill>
          <a:latin typeface="+mn-lt"/>
          <a:ea typeface="+mn-ea"/>
          <a:cs typeface="+mn-cs"/>
        </a:defRPr>
      </a:lvl5pPr>
      <a:lvl6pPr marL="1885904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1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1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1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1pPr>
      <a:lvl2pPr marL="342891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4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9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1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4008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3" b="5969"/>
          <a:stretch/>
        </p:blipFill>
        <p:spPr>
          <a:xfrm>
            <a:off x="8321040" y="3108960"/>
            <a:ext cx="3419856" cy="3300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0245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685783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46" indent="-171446" algn="l" defTabSz="685783" rtl="0" eaLnBrk="1" latinLnBrk="0" hangingPunct="1">
        <a:lnSpc>
          <a:spcPct val="90000"/>
        </a:lnSpc>
        <a:spcBef>
          <a:spcPts val="751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3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29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21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1" kern="1200">
          <a:solidFill>
            <a:schemeClr val="tx1"/>
          </a:solidFill>
          <a:latin typeface="+mn-lt"/>
          <a:ea typeface="+mn-ea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1" kern="1200">
          <a:solidFill>
            <a:schemeClr val="tx1"/>
          </a:solidFill>
          <a:latin typeface="+mn-lt"/>
          <a:ea typeface="+mn-ea"/>
          <a:cs typeface="+mn-cs"/>
        </a:defRPr>
      </a:lvl5pPr>
      <a:lvl6pPr marL="1885904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1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1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1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1pPr>
      <a:lvl2pPr marL="342891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4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9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1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ooter Placeholder 26"/>
          <p:cNvSpPr>
            <a:spLocks noGrp="1"/>
          </p:cNvSpPr>
          <p:nvPr>
            <p:ph type="ftr" sz="quarter" idx="3"/>
          </p:nvPr>
        </p:nvSpPr>
        <p:spPr>
          <a:xfrm>
            <a:off x="1243584" y="6436262"/>
            <a:ext cx="4114800" cy="3752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algn="l"/>
            <a:r>
              <a:rPr lang="en-US" smtClean="0"/>
              <a:t>Widescreen Sized PowerPoint Template | Date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508000" y="987554"/>
            <a:ext cx="11185509" cy="5015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Main points (Arial Black 20 no bullet flush left)</a:t>
            </a:r>
          </a:p>
          <a:p>
            <a:pPr lvl="1"/>
            <a:r>
              <a:rPr lang="en-US" dirty="0" smtClean="0"/>
              <a:t>First bullet (Arial Black 18 bullet 150%)</a:t>
            </a:r>
          </a:p>
          <a:p>
            <a:pPr lvl="2"/>
            <a:r>
              <a:rPr lang="en-US" dirty="0" smtClean="0"/>
              <a:t>Second bullet (Arial Black 16 bullet 100%)</a:t>
            </a:r>
          </a:p>
          <a:p>
            <a:pPr lvl="3"/>
            <a:r>
              <a:rPr lang="en-US" dirty="0" smtClean="0"/>
              <a:t>Third bullet (Arial Black 14 bullet 100%)</a:t>
            </a:r>
          </a:p>
          <a:p>
            <a:pPr lvl="4"/>
            <a:r>
              <a:rPr lang="en-US" dirty="0" smtClean="0"/>
              <a:t>Fourth bullet (Arial Black 14 bullet dash 100%)</a:t>
            </a:r>
          </a:p>
        </p:txBody>
      </p:sp>
      <p:sp>
        <p:nvSpPr>
          <p:cNvPr id="3" name="Title Placeholder 2"/>
          <p:cNvSpPr>
            <a:spLocks noGrp="1"/>
          </p:cNvSpPr>
          <p:nvPr>
            <p:ph type="title"/>
          </p:nvPr>
        </p:nvSpPr>
        <p:spPr>
          <a:xfrm>
            <a:off x="508001" y="201171"/>
            <a:ext cx="11153288" cy="6030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9720072" y="644652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5FD50D-5643-4FEC-BEB9-9D551C65472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327671" y="6465303"/>
            <a:ext cx="10365839" cy="21084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11020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685783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685783" rtl="0" eaLnBrk="1" latinLnBrk="0" hangingPunct="1">
        <a:lnSpc>
          <a:spcPct val="90000"/>
        </a:lnSpc>
        <a:spcBef>
          <a:spcPts val="751"/>
        </a:spcBef>
        <a:buFontTx/>
        <a:buNone/>
        <a:defRPr sz="2000" kern="1200" baseline="0">
          <a:solidFill>
            <a:schemeClr val="tx1"/>
          </a:solidFill>
          <a:latin typeface="+mj-lt"/>
          <a:ea typeface="+mn-ea"/>
          <a:cs typeface="+mn-cs"/>
        </a:defRPr>
      </a:lvl1pPr>
      <a:lvl2pPr marL="225420" indent="-225420" algn="l" defTabSz="685783" rtl="0" eaLnBrk="1" latinLnBrk="0" hangingPunct="1">
        <a:lnSpc>
          <a:spcPct val="90000"/>
        </a:lnSpc>
        <a:spcBef>
          <a:spcPts val="375"/>
        </a:spcBef>
        <a:buSzPct val="150000"/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+mj-lt"/>
          <a:ea typeface="+mn-ea"/>
          <a:cs typeface="+mn-cs"/>
        </a:defRPr>
      </a:lvl2pPr>
      <a:lvl3pPr marL="398453" indent="-171446" algn="l" defTabSz="685783" rtl="0" eaLnBrk="1" latinLnBrk="0" hangingPunct="1">
        <a:lnSpc>
          <a:spcPct val="90000"/>
        </a:lnSpc>
        <a:spcBef>
          <a:spcPts val="375"/>
        </a:spcBef>
        <a:buClrTx/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j-lt"/>
          <a:ea typeface="+mn-ea"/>
          <a:cs typeface="+mn-cs"/>
        </a:defRPr>
      </a:lvl3pPr>
      <a:lvl4pPr marL="569899" indent="-171446" algn="l" defTabSz="685783" rtl="0" eaLnBrk="1" latinLnBrk="0" hangingPunct="1">
        <a:lnSpc>
          <a:spcPct val="90000"/>
        </a:lnSpc>
        <a:spcBef>
          <a:spcPts val="375"/>
        </a:spcBef>
        <a:buClrTx/>
        <a:buSzPct val="100000"/>
        <a:buFont typeface="Arial" panose="020B0604020202020204" pitchFamily="34" charset="0"/>
        <a:buChar char="•"/>
        <a:defRPr sz="1400" kern="1200" baseline="0">
          <a:solidFill>
            <a:schemeClr val="tx1"/>
          </a:solidFill>
          <a:latin typeface="+mj-lt"/>
          <a:ea typeface="+mn-ea"/>
          <a:cs typeface="+mn-cs"/>
        </a:defRPr>
      </a:lvl4pPr>
      <a:lvl5pPr marL="742932" indent="-171446" algn="l" defTabSz="685783" rtl="0" eaLnBrk="1" latinLnBrk="0" hangingPunct="1">
        <a:lnSpc>
          <a:spcPct val="90000"/>
        </a:lnSpc>
        <a:spcBef>
          <a:spcPts val="375"/>
        </a:spcBef>
        <a:buClrTx/>
        <a:buFont typeface="Arial" panose="020B0604020202020204" pitchFamily="34" charset="0"/>
        <a:buChar char="-"/>
        <a:defRPr sz="1400" kern="1200" baseline="0">
          <a:solidFill>
            <a:schemeClr val="tx1"/>
          </a:solidFill>
          <a:latin typeface="+mj-lt"/>
          <a:ea typeface="+mn-ea"/>
          <a:cs typeface="+mn-cs"/>
        </a:defRPr>
      </a:lvl5pPr>
      <a:lvl6pPr marL="517512" indent="0" algn="l" defTabSz="685783" rtl="0" eaLnBrk="1" latinLnBrk="0" hangingPunct="1">
        <a:lnSpc>
          <a:spcPct val="90000"/>
        </a:lnSpc>
        <a:spcBef>
          <a:spcPts val="375"/>
        </a:spcBef>
        <a:buClr>
          <a:schemeClr val="accent6"/>
        </a:buClr>
        <a:buFontTx/>
        <a:buNone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860404" indent="-171446" algn="l" defTabSz="685783" rtl="0" eaLnBrk="1" latinLnBrk="0" hangingPunct="1">
        <a:lnSpc>
          <a:spcPct val="90000"/>
        </a:lnSpc>
        <a:spcBef>
          <a:spcPts val="375"/>
        </a:spcBef>
        <a:buClr>
          <a:schemeClr val="accent6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1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1pPr>
      <a:lvl2pPr marL="342891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4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9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1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20">
          <p15:clr>
            <a:srgbClr val="F26B43"/>
          </p15:clr>
        </p15:guide>
        <p15:guide id="2" pos="7360">
          <p15:clr>
            <a:srgbClr val="F26B43"/>
          </p15:clr>
        </p15:guide>
        <p15:guide id="3" orient="horz" pos="4008">
          <p15:clr>
            <a:srgbClr val="F26B43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oter Placeholder 26"/>
          <p:cNvSpPr>
            <a:spLocks noGrp="1"/>
          </p:cNvSpPr>
          <p:nvPr>
            <p:ph type="ftr" sz="quarter" idx="3"/>
          </p:nvPr>
        </p:nvSpPr>
        <p:spPr>
          <a:xfrm>
            <a:off x="1243584" y="6436262"/>
            <a:ext cx="4114800" cy="3752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algn="l"/>
            <a:r>
              <a:rPr lang="en-US" smtClean="0"/>
              <a:t>Widescreen Sized PowerPoint Template | Date</a:t>
            </a:r>
            <a:endParaRPr lang="en-US" dirty="0"/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9720072" y="644652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F5FD50D-5643-4FEC-BEB9-9D551C65472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196" y="6042320"/>
            <a:ext cx="861928" cy="861928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1327671" y="6465303"/>
            <a:ext cx="10365839" cy="21084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37261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872" r:id="rId2"/>
    <p:sldLayoutId id="2147483873" r:id="rId3"/>
    <p:sldLayoutId id="2147483874" r:id="rId4"/>
    <p:sldLayoutId id="2147483875" r:id="rId5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40">
          <p15:clr>
            <a:srgbClr val="F26B43"/>
          </p15:clr>
        </p15:guide>
        <p15:guide id="2" pos="532">
          <p15:clr>
            <a:srgbClr val="F26B43"/>
          </p15:clr>
        </p15:guide>
        <p15:guide id="3" pos="349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image" Target="../media/image25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06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06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06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7" Type="http://schemas.openxmlformats.org/officeDocument/2006/relationships/image" Target="../media/image27.png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07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diagramLayout" Target="../diagrams/layout8.xml"/><Relationship Id="rId7" Type="http://schemas.openxmlformats.org/officeDocument/2006/relationships/image" Target="../media/image28.png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06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0.xml"/><Relationship Id="rId13" Type="http://schemas.openxmlformats.org/officeDocument/2006/relationships/diagramData" Target="../diagrams/data11.xml"/><Relationship Id="rId18" Type="http://schemas.openxmlformats.org/officeDocument/2006/relationships/diagramData" Target="../diagrams/data12.xml"/><Relationship Id="rId3" Type="http://schemas.openxmlformats.org/officeDocument/2006/relationships/diagramData" Target="../diagrams/data9.xml"/><Relationship Id="rId21" Type="http://schemas.openxmlformats.org/officeDocument/2006/relationships/diagramColors" Target="../diagrams/colors12.xml"/><Relationship Id="rId7" Type="http://schemas.microsoft.com/office/2007/relationships/diagramDrawing" Target="../diagrams/drawing9.xml"/><Relationship Id="rId12" Type="http://schemas.microsoft.com/office/2007/relationships/diagramDrawing" Target="../diagrams/drawing10.xml"/><Relationship Id="rId17" Type="http://schemas.microsoft.com/office/2007/relationships/diagramDrawing" Target="../diagrams/drawing11.xml"/><Relationship Id="rId2" Type="http://schemas.openxmlformats.org/officeDocument/2006/relationships/notesSlide" Target="../notesSlides/notesSlide1.xml"/><Relationship Id="rId16" Type="http://schemas.openxmlformats.org/officeDocument/2006/relationships/diagramColors" Target="../diagrams/colors11.xml"/><Relationship Id="rId20" Type="http://schemas.openxmlformats.org/officeDocument/2006/relationships/diagramQuickStyle" Target="../diagrams/quickStyle12.xml"/><Relationship Id="rId1" Type="http://schemas.openxmlformats.org/officeDocument/2006/relationships/slideLayout" Target="../slideLayouts/slideLayout208.xml"/><Relationship Id="rId6" Type="http://schemas.openxmlformats.org/officeDocument/2006/relationships/diagramColors" Target="../diagrams/colors9.xml"/><Relationship Id="rId11" Type="http://schemas.openxmlformats.org/officeDocument/2006/relationships/diagramColors" Target="../diagrams/colors10.xml"/><Relationship Id="rId5" Type="http://schemas.openxmlformats.org/officeDocument/2006/relationships/diagramQuickStyle" Target="../diagrams/quickStyle9.xml"/><Relationship Id="rId15" Type="http://schemas.openxmlformats.org/officeDocument/2006/relationships/diagramQuickStyle" Target="../diagrams/quickStyle11.xml"/><Relationship Id="rId10" Type="http://schemas.openxmlformats.org/officeDocument/2006/relationships/diagramQuickStyle" Target="../diagrams/quickStyle10.xml"/><Relationship Id="rId19" Type="http://schemas.openxmlformats.org/officeDocument/2006/relationships/diagramLayout" Target="../diagrams/layout12.xml"/><Relationship Id="rId4" Type="http://schemas.openxmlformats.org/officeDocument/2006/relationships/diagramLayout" Target="../diagrams/layout9.xml"/><Relationship Id="rId9" Type="http://schemas.openxmlformats.org/officeDocument/2006/relationships/diagramLayout" Target="../diagrams/layout10.xml"/><Relationship Id="rId14" Type="http://schemas.openxmlformats.org/officeDocument/2006/relationships/diagramLayout" Target="../diagrams/layout11.xml"/><Relationship Id="rId22" Type="http://schemas.microsoft.com/office/2007/relationships/diagramDrawing" Target="../diagrams/drawing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206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4.xml"/><Relationship Id="rId7" Type="http://schemas.microsoft.com/office/2007/relationships/diagramDrawing" Target="../diagrams/drawing14.xm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05.xml"/><Relationship Id="rId6" Type="http://schemas.openxmlformats.org/officeDocument/2006/relationships/diagramColors" Target="../diagrams/colors14.xml"/><Relationship Id="rId5" Type="http://schemas.openxmlformats.org/officeDocument/2006/relationships/diagramQuickStyle" Target="../diagrams/quickStyle14.xml"/><Relationship Id="rId4" Type="http://schemas.openxmlformats.org/officeDocument/2006/relationships/diagramLayout" Target="../diagrams/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06.xml"/></Relationships>
</file>

<file path=ppt/slides/_rels/slide1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5.xml"/><Relationship Id="rId3" Type="http://schemas.openxmlformats.org/officeDocument/2006/relationships/image" Target="../media/image33.png"/><Relationship Id="rId7" Type="http://schemas.openxmlformats.org/officeDocument/2006/relationships/diagramColors" Target="../diagrams/colors15.xm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06.xml"/><Relationship Id="rId6" Type="http://schemas.openxmlformats.org/officeDocument/2006/relationships/diagramQuickStyle" Target="../diagrams/quickStyle15.xml"/><Relationship Id="rId5" Type="http://schemas.openxmlformats.org/officeDocument/2006/relationships/diagramLayout" Target="../diagrams/layout15.xml"/><Relationship Id="rId4" Type="http://schemas.openxmlformats.org/officeDocument/2006/relationships/diagramData" Target="../diagrams/data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0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6.xml"/><Relationship Id="rId7" Type="http://schemas.microsoft.com/office/2007/relationships/diagramDrawing" Target="../diagrams/drawing16.xml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06.xml"/><Relationship Id="rId6" Type="http://schemas.openxmlformats.org/officeDocument/2006/relationships/diagramColors" Target="../diagrams/colors16.xml"/><Relationship Id="rId5" Type="http://schemas.openxmlformats.org/officeDocument/2006/relationships/diagramQuickStyle" Target="../diagrams/quickStyle16.xml"/><Relationship Id="rId4" Type="http://schemas.openxmlformats.org/officeDocument/2006/relationships/diagramLayout" Target="../diagrams/layout1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7.xml"/><Relationship Id="rId7" Type="http://schemas.openxmlformats.org/officeDocument/2006/relationships/image" Target="../media/image23.PNG"/><Relationship Id="rId2" Type="http://schemas.openxmlformats.org/officeDocument/2006/relationships/diagramData" Target="../diagrams/data17.xml"/><Relationship Id="rId1" Type="http://schemas.openxmlformats.org/officeDocument/2006/relationships/slideLayout" Target="../slideLayouts/slideLayout206.xml"/><Relationship Id="rId6" Type="http://schemas.microsoft.com/office/2007/relationships/diagramDrawing" Target="../diagrams/drawing17.xml"/><Relationship Id="rId5" Type="http://schemas.openxmlformats.org/officeDocument/2006/relationships/diagramColors" Target="../diagrams/colors17.xml"/><Relationship Id="rId4" Type="http://schemas.openxmlformats.org/officeDocument/2006/relationships/diagramQuickStyle" Target="../diagrams/quickStyle1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0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0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0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0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4.xml"/><Relationship Id="rId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0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4.xml"/><Relationship Id="rId2" Type="http://schemas.openxmlformats.org/officeDocument/2006/relationships/audio" Target="../media/media1.3gp"/><Relationship Id="rId1" Type="http://schemas.microsoft.com/office/2007/relationships/media" Target="../media/media1.3gp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04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0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0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0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23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06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24.emf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06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78000">
              <a:schemeClr val="accent3">
                <a:lumMod val="0"/>
                <a:lumOff val="100000"/>
              </a:schemeClr>
            </a:gs>
            <a:gs pos="94000">
              <a:schemeClr val="accent6">
                <a:lumMod val="75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2638" y="567395"/>
            <a:ext cx="10058400" cy="3566160"/>
          </a:xfrm>
        </p:spPr>
        <p:txBody>
          <a:bodyPr/>
          <a:lstStyle/>
          <a:p>
            <a:pPr algn="ctr"/>
            <a:r>
              <a:rPr lang="en-US" dirty="0" smtClean="0"/>
              <a:t>Stepping up your testing game </a:t>
            </a:r>
            <a:br>
              <a:rPr lang="en-US" dirty="0" smtClean="0"/>
            </a:br>
            <a:r>
              <a:rPr lang="en-US" dirty="0" smtClean="0"/>
              <a:t>The Test Pyramid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664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rapezoid 3"/>
          <p:cNvSpPr/>
          <p:nvPr/>
        </p:nvSpPr>
        <p:spPr>
          <a:xfrm>
            <a:off x="428166" y="550843"/>
            <a:ext cx="3504988" cy="616945"/>
          </a:xfrm>
          <a:prstGeom prst="trapezoid">
            <a:avLst>
              <a:gd name="adj" fmla="val 5957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000F2B"/>
                </a:solidFill>
              </a:rPr>
              <a:t>UNIT - Parameterize</a:t>
            </a:r>
            <a:endParaRPr lang="en-US" sz="2400" dirty="0">
              <a:solidFill>
                <a:srgbClr val="000F2B"/>
              </a:solidFill>
            </a:endParaRPr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3190344362"/>
              </p:ext>
            </p:extLst>
          </p:nvPr>
        </p:nvGraphicFramePr>
        <p:xfrm>
          <a:off x="4907402" y="279960"/>
          <a:ext cx="4423885" cy="11522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0789" y="1432193"/>
            <a:ext cx="9654746" cy="5229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352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rapezoid 3"/>
          <p:cNvSpPr/>
          <p:nvPr/>
        </p:nvSpPr>
        <p:spPr>
          <a:xfrm>
            <a:off x="418641" y="550843"/>
            <a:ext cx="3161841" cy="616945"/>
          </a:xfrm>
          <a:prstGeom prst="trapezoid">
            <a:avLst>
              <a:gd name="adj" fmla="val 5957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000F2B"/>
                </a:solidFill>
              </a:rPr>
              <a:t>UNIT</a:t>
            </a:r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4145007340"/>
              </p:ext>
            </p:extLst>
          </p:nvPr>
        </p:nvGraphicFramePr>
        <p:xfrm>
          <a:off x="4907402" y="279960"/>
          <a:ext cx="4423885" cy="11522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Rectangle 1"/>
          <p:cNvSpPr/>
          <p:nvPr/>
        </p:nvSpPr>
        <p:spPr>
          <a:xfrm>
            <a:off x="956582" y="1938774"/>
            <a:ext cx="9573658" cy="197201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1132355" y="2057277"/>
            <a:ext cx="2071171" cy="1685581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white"/>
                </a:solidFill>
              </a:rPr>
              <a:t>Mocks Repo</a:t>
            </a:r>
          </a:p>
        </p:txBody>
      </p:sp>
      <p:sp>
        <p:nvSpPr>
          <p:cNvPr id="9" name="Oval 8"/>
          <p:cNvSpPr/>
          <p:nvPr/>
        </p:nvSpPr>
        <p:spPr>
          <a:xfrm>
            <a:off x="3542667" y="2057277"/>
            <a:ext cx="2071171" cy="1685581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white"/>
                </a:solidFill>
              </a:rPr>
              <a:t>Data Repo/</a:t>
            </a:r>
          </a:p>
          <a:p>
            <a:pPr algn="ctr"/>
            <a:r>
              <a:rPr lang="en-US" dirty="0">
                <a:solidFill>
                  <a:prstClr val="white"/>
                </a:solidFill>
              </a:rPr>
              <a:t>Providers</a:t>
            </a:r>
            <a:endParaRPr lang="en-US" sz="1600" dirty="0">
              <a:solidFill>
                <a:prstClr val="white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5952979" y="2057276"/>
            <a:ext cx="2071171" cy="1685581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white"/>
                </a:solidFill>
              </a:rPr>
              <a:t>Helpers / Pre/Post Setters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4355484" y="4703805"/>
            <a:ext cx="2178666" cy="773070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white"/>
                </a:solidFill>
              </a:rPr>
              <a:t>Junit5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7299916" y="4703805"/>
            <a:ext cx="2177459" cy="773070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prstClr val="white"/>
                </a:solidFill>
              </a:rPr>
              <a:t>PowerMock</a:t>
            </a:r>
            <a:r>
              <a:rPr lang="en-US" dirty="0">
                <a:solidFill>
                  <a:prstClr val="white"/>
                </a:solidFill>
              </a:rPr>
              <a:t>/</a:t>
            </a:r>
          </a:p>
          <a:p>
            <a:pPr algn="ctr"/>
            <a:r>
              <a:rPr lang="en-US" dirty="0" err="1">
                <a:solidFill>
                  <a:prstClr val="white"/>
                </a:solidFill>
              </a:rPr>
              <a:t>Mockito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8295701" y="2057276"/>
            <a:ext cx="2071171" cy="1685581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prstClr val="white"/>
                </a:solidFill>
              </a:rPr>
              <a:t>Utils</a:t>
            </a:r>
            <a:r>
              <a:rPr lang="en-US" dirty="0">
                <a:solidFill>
                  <a:prstClr val="white"/>
                </a:solidFill>
              </a:rPr>
              <a:t> / Common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1366686" y="4727745"/>
            <a:ext cx="2081357" cy="773070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white"/>
                </a:solidFill>
              </a:rPr>
              <a:t>Jasmine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2826045" y="5736495"/>
            <a:ext cx="2081357" cy="773070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prstClr val="white"/>
                </a:solidFill>
              </a:rPr>
              <a:t>AssertJ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5952979" y="5736495"/>
            <a:ext cx="2081357" cy="773070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white"/>
                </a:solidFill>
              </a:rPr>
              <a:t>Karma</a:t>
            </a:r>
          </a:p>
        </p:txBody>
      </p:sp>
    </p:spTree>
    <p:extLst>
      <p:ext uri="{BB962C8B-B14F-4D97-AF65-F5344CB8AC3E}">
        <p14:creationId xmlns:p14="http://schemas.microsoft.com/office/powerpoint/2010/main" val="2332118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rapezoid 3"/>
          <p:cNvSpPr/>
          <p:nvPr/>
        </p:nvSpPr>
        <p:spPr>
          <a:xfrm>
            <a:off x="418641" y="550843"/>
            <a:ext cx="3334209" cy="616945"/>
          </a:xfrm>
          <a:prstGeom prst="trapezoid">
            <a:avLst>
              <a:gd name="adj" fmla="val 5957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000F2B"/>
                </a:solidFill>
              </a:rPr>
              <a:t>UNIT – Mock 1 </a:t>
            </a:r>
            <a:r>
              <a:rPr lang="en-US" sz="2400" smtClean="0">
                <a:solidFill>
                  <a:srgbClr val="000F2B"/>
                </a:solidFill>
              </a:rPr>
              <a:t>of 2</a:t>
            </a:r>
            <a:endParaRPr lang="en-US" sz="2400" dirty="0">
              <a:solidFill>
                <a:srgbClr val="000F2B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441" y="2016589"/>
            <a:ext cx="11517713" cy="3126911"/>
          </a:xfrm>
          <a:prstGeom prst="rect">
            <a:avLst/>
          </a:prstGeom>
        </p:spPr>
      </p:pic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160384228"/>
              </p:ext>
            </p:extLst>
          </p:nvPr>
        </p:nvGraphicFramePr>
        <p:xfrm>
          <a:off x="5434623" y="292266"/>
          <a:ext cx="4423885" cy="11522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737394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C7DC1B-F8C8-4CCC-B75C-9FC8E7F4263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rapezoid 3"/>
          <p:cNvSpPr/>
          <p:nvPr/>
        </p:nvSpPr>
        <p:spPr>
          <a:xfrm>
            <a:off x="418641" y="550843"/>
            <a:ext cx="3362784" cy="616945"/>
          </a:xfrm>
          <a:prstGeom prst="trapezoid">
            <a:avLst>
              <a:gd name="adj" fmla="val 5957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000F2B"/>
                </a:solidFill>
              </a:rPr>
              <a:t>UNIT – Mock 2 of 2</a:t>
            </a:r>
            <a:endParaRPr lang="en-US" sz="2400" dirty="0">
              <a:solidFill>
                <a:srgbClr val="000F2B"/>
              </a:solidFill>
            </a:endParaRPr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2794352110"/>
              </p:ext>
            </p:extLst>
          </p:nvPr>
        </p:nvGraphicFramePr>
        <p:xfrm>
          <a:off x="5434623" y="292266"/>
          <a:ext cx="4423885" cy="11522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26" name="Picture 5" descr="image001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641" y="1348763"/>
            <a:ext cx="10935159" cy="52569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19243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rapezoid 3"/>
          <p:cNvSpPr/>
          <p:nvPr/>
        </p:nvSpPr>
        <p:spPr>
          <a:xfrm>
            <a:off x="418641" y="550843"/>
            <a:ext cx="3381834" cy="616945"/>
          </a:xfrm>
          <a:prstGeom prst="trapezoid">
            <a:avLst>
              <a:gd name="adj" fmla="val 5957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000F2B"/>
                </a:solidFill>
              </a:rPr>
              <a:t>UNIT – TDD 1 of 2</a:t>
            </a:r>
            <a:endParaRPr lang="en-US" sz="2400" dirty="0">
              <a:solidFill>
                <a:srgbClr val="000F2B"/>
              </a:solidFill>
            </a:endParaRPr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4293182225"/>
              </p:ext>
            </p:extLst>
          </p:nvPr>
        </p:nvGraphicFramePr>
        <p:xfrm>
          <a:off x="4907402" y="279960"/>
          <a:ext cx="4423885" cy="11522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6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8461" y="2019072"/>
            <a:ext cx="3904056" cy="332385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75569" y="2004909"/>
            <a:ext cx="4154305" cy="331707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TextBox 2"/>
          <p:cNvSpPr txBox="1"/>
          <p:nvPr/>
        </p:nvSpPr>
        <p:spPr>
          <a:xfrm>
            <a:off x="924407" y="5607328"/>
            <a:ext cx="79659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Modularized Code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Assumption Based Programming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Refactor on green only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908382" y="1417353"/>
            <a:ext cx="3424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Code written without using TDD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037777" y="1422218"/>
            <a:ext cx="2629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Code written using TDD</a:t>
            </a:r>
          </a:p>
        </p:txBody>
      </p:sp>
    </p:spTree>
    <p:extLst>
      <p:ext uri="{BB962C8B-B14F-4D97-AF65-F5344CB8AC3E}">
        <p14:creationId xmlns:p14="http://schemas.microsoft.com/office/powerpoint/2010/main" val="3983911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4"/>
          </p:nvPr>
        </p:nvSpPr>
        <p:spPr/>
        <p:txBody>
          <a:bodyPr>
            <a:normAutofit lnSpcReduction="10000"/>
          </a:bodyPr>
          <a:lstStyle/>
          <a:p>
            <a:fld id="{DF5FD50D-5643-4FEC-BEB9-9D551C65472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15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8" name="Diagram 7"/>
          <p:cNvGraphicFramePr/>
          <p:nvPr>
            <p:extLst/>
          </p:nvPr>
        </p:nvGraphicFramePr>
        <p:xfrm>
          <a:off x="2961487" y="1745558"/>
          <a:ext cx="8579484" cy="7013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9" name="Diagram 8"/>
          <p:cNvGraphicFramePr/>
          <p:nvPr>
            <p:extLst/>
          </p:nvPr>
        </p:nvGraphicFramePr>
        <p:xfrm>
          <a:off x="2961487" y="5250814"/>
          <a:ext cx="8513821" cy="8490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aphicFrame>
        <p:nvGraphicFramePr>
          <p:cNvPr id="10" name="Diagram 9"/>
          <p:cNvGraphicFramePr/>
          <p:nvPr>
            <p:extLst/>
          </p:nvPr>
        </p:nvGraphicFramePr>
        <p:xfrm>
          <a:off x="2961486" y="3081835"/>
          <a:ext cx="8513821" cy="12674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sp>
        <p:nvSpPr>
          <p:cNvPr id="11" name="Oval 10"/>
          <p:cNvSpPr/>
          <p:nvPr/>
        </p:nvSpPr>
        <p:spPr>
          <a:xfrm>
            <a:off x="263611" y="1623095"/>
            <a:ext cx="1054443" cy="905444"/>
          </a:xfrm>
          <a:prstGeom prst="ellipse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white"/>
                </a:solidFill>
              </a:rPr>
              <a:t>TDD</a:t>
            </a:r>
          </a:p>
        </p:txBody>
      </p:sp>
      <p:sp>
        <p:nvSpPr>
          <p:cNvPr id="12" name="Oval 11"/>
          <p:cNvSpPr/>
          <p:nvPr/>
        </p:nvSpPr>
        <p:spPr>
          <a:xfrm>
            <a:off x="263611" y="3291051"/>
            <a:ext cx="1054443" cy="871316"/>
          </a:xfrm>
          <a:prstGeom prst="ellipse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prstClr val="white"/>
                </a:solidFill>
              </a:rPr>
              <a:t>Dev then Test</a:t>
            </a:r>
          </a:p>
        </p:txBody>
      </p:sp>
      <p:sp>
        <p:nvSpPr>
          <p:cNvPr id="13" name="Oval 12"/>
          <p:cNvSpPr/>
          <p:nvPr/>
        </p:nvSpPr>
        <p:spPr>
          <a:xfrm>
            <a:off x="263611" y="5103085"/>
            <a:ext cx="1139061" cy="996779"/>
          </a:xfrm>
          <a:prstGeom prst="ellipse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prstClr val="white"/>
                </a:solidFill>
              </a:rPr>
              <a:t>Refactor On Green</a:t>
            </a:r>
          </a:p>
        </p:txBody>
      </p:sp>
      <p:sp>
        <p:nvSpPr>
          <p:cNvPr id="14" name="Oval 13"/>
          <p:cNvSpPr/>
          <p:nvPr/>
        </p:nvSpPr>
        <p:spPr>
          <a:xfrm>
            <a:off x="9720648" y="5816826"/>
            <a:ext cx="870412" cy="512226"/>
          </a:xfrm>
          <a:prstGeom prst="ellipse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prstClr val="white"/>
                </a:solidFill>
              </a:rPr>
              <a:t>TDD</a:t>
            </a:r>
          </a:p>
        </p:txBody>
      </p:sp>
      <p:sp>
        <p:nvSpPr>
          <p:cNvPr id="15" name="Explosion 1 14"/>
          <p:cNvSpPr/>
          <p:nvPr/>
        </p:nvSpPr>
        <p:spPr>
          <a:xfrm>
            <a:off x="4145871" y="3647124"/>
            <a:ext cx="1373480" cy="1374502"/>
          </a:xfrm>
          <a:prstGeom prst="irregularSeal1">
            <a:avLst/>
          </a:prstGeom>
          <a:solidFill>
            <a:srgbClr val="FD556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prstClr val="white"/>
                </a:solidFill>
              </a:rPr>
              <a:t>Yikes! TDD</a:t>
            </a:r>
          </a:p>
          <a:p>
            <a:pPr algn="ctr"/>
            <a:r>
              <a:rPr lang="en-US" sz="1100" dirty="0">
                <a:solidFill>
                  <a:prstClr val="white"/>
                </a:solidFill>
              </a:rPr>
              <a:t> Anti Pattern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507525" y="1745558"/>
            <a:ext cx="1194486" cy="70131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prstClr val="white"/>
                </a:solidFill>
              </a:rPr>
              <a:t>Requirement – Round Interest rate to 2 decimal places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507525" y="3364916"/>
            <a:ext cx="1194486" cy="72358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prstClr val="white"/>
                </a:solidFill>
              </a:rPr>
              <a:t>Requirement – Round Interest rate to 2 decimal places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507525" y="5250814"/>
            <a:ext cx="1194486" cy="70131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prstClr val="white"/>
                </a:solidFill>
              </a:rPr>
              <a:t>Requirement – Add 15 product</a:t>
            </a:r>
          </a:p>
        </p:txBody>
      </p:sp>
      <p:sp>
        <p:nvSpPr>
          <p:cNvPr id="19" name="Explosion 1 18"/>
          <p:cNvSpPr/>
          <p:nvPr/>
        </p:nvSpPr>
        <p:spPr>
          <a:xfrm>
            <a:off x="10591060" y="3364917"/>
            <a:ext cx="1683318" cy="1738168"/>
          </a:xfrm>
          <a:prstGeom prst="irregularSeal1">
            <a:avLst/>
          </a:prstGeom>
          <a:solidFill>
            <a:srgbClr val="FD556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prstClr val="white"/>
                </a:solidFill>
              </a:rPr>
              <a:t>Oh No! Test wasn’t  testing what it should!!</a:t>
            </a:r>
          </a:p>
        </p:txBody>
      </p:sp>
      <p:sp>
        <p:nvSpPr>
          <p:cNvPr id="20" name="Trapezoid 19"/>
          <p:cNvSpPr/>
          <p:nvPr/>
        </p:nvSpPr>
        <p:spPr>
          <a:xfrm>
            <a:off x="418641" y="550843"/>
            <a:ext cx="3277059" cy="616945"/>
          </a:xfrm>
          <a:prstGeom prst="trapezoid">
            <a:avLst>
              <a:gd name="adj" fmla="val 5957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000F2B"/>
                </a:solidFill>
              </a:rPr>
              <a:t>UNIT – TDD 2 of 2</a:t>
            </a:r>
            <a:endParaRPr lang="en-US" sz="2400" dirty="0">
              <a:solidFill>
                <a:srgbClr val="000F2B"/>
              </a:solidFill>
            </a:endParaRPr>
          </a:p>
        </p:txBody>
      </p:sp>
      <p:graphicFrame>
        <p:nvGraphicFramePr>
          <p:cNvPr id="21" name="Diagram 20"/>
          <p:cNvGraphicFramePr/>
          <p:nvPr>
            <p:extLst>
              <p:ext uri="{D42A27DB-BD31-4B8C-83A1-F6EECF244321}">
                <p14:modId xmlns:p14="http://schemas.microsoft.com/office/powerpoint/2010/main" val="2903799635"/>
              </p:ext>
            </p:extLst>
          </p:nvPr>
        </p:nvGraphicFramePr>
        <p:xfrm>
          <a:off x="4907402" y="279960"/>
          <a:ext cx="4423885" cy="11522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8" r:lo="rId19" r:qs="rId20" r:cs="rId21"/>
          </a:graphicData>
        </a:graphic>
      </p:graphicFrame>
    </p:spTree>
    <p:extLst>
      <p:ext uri="{BB962C8B-B14F-4D97-AF65-F5344CB8AC3E}">
        <p14:creationId xmlns:p14="http://schemas.microsoft.com/office/powerpoint/2010/main" val="505619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428953"/>
            <a:ext cx="10515600" cy="1325563"/>
          </a:xfrm>
        </p:spPr>
        <p:txBody>
          <a:bodyPr/>
          <a:lstStyle/>
          <a:p>
            <a:r>
              <a:rPr lang="en-US" dirty="0" smtClean="0"/>
              <a:t>Front-End Unit Testing Tools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359378"/>
            <a:ext cx="10515600" cy="4351338"/>
          </a:xfrm>
        </p:spPr>
        <p:txBody>
          <a:bodyPr/>
          <a:lstStyle/>
          <a:p>
            <a:r>
              <a:rPr lang="en-US" dirty="0" smtClean="0"/>
              <a:t>Jasmine</a:t>
            </a:r>
            <a:endParaRPr lang="en-US" dirty="0"/>
          </a:p>
          <a:p>
            <a:pPr lvl="1"/>
            <a:r>
              <a:rPr lang="en-US" dirty="0" smtClean="0"/>
              <a:t>A behavior-driven development framework for testing JavaScript Code</a:t>
            </a:r>
          </a:p>
          <a:p>
            <a:pPr lvl="1"/>
            <a:r>
              <a:rPr lang="en-US" dirty="0" smtClean="0"/>
              <a:t>Dependency free and doesn’t require a DOM</a:t>
            </a:r>
          </a:p>
          <a:p>
            <a:r>
              <a:rPr lang="en-US" dirty="0" smtClean="0"/>
              <a:t>Karma </a:t>
            </a:r>
          </a:p>
          <a:p>
            <a:pPr lvl="1"/>
            <a:r>
              <a:rPr lang="en-US" dirty="0" smtClean="0"/>
              <a:t>A test runner for writing and running unit tests while developing Angular apps</a:t>
            </a:r>
          </a:p>
          <a:p>
            <a:pPr lvl="1"/>
            <a:r>
              <a:rPr lang="en-US" dirty="0" smtClean="0"/>
              <a:t>Increases developer productivity</a:t>
            </a:r>
          </a:p>
          <a:p>
            <a:r>
              <a:rPr lang="en-US" dirty="0" smtClean="0"/>
              <a:t>Angular Testing Utilities</a:t>
            </a:r>
          </a:p>
          <a:p>
            <a:pPr lvl="1"/>
            <a:r>
              <a:rPr lang="en-US" dirty="0" smtClean="0"/>
              <a:t>Create a test environment for the application code under test</a:t>
            </a:r>
          </a:p>
          <a:p>
            <a:pPr lvl="1"/>
            <a:r>
              <a:rPr lang="en-US" dirty="0" smtClean="0"/>
              <a:t>Used to test interactions</a:t>
            </a:r>
          </a:p>
          <a:p>
            <a:endParaRPr lang="en-US" dirty="0"/>
          </a:p>
        </p:txBody>
      </p:sp>
      <p:sp>
        <p:nvSpPr>
          <p:cNvPr id="4" name="Trapezoid 3"/>
          <p:cNvSpPr/>
          <p:nvPr/>
        </p:nvSpPr>
        <p:spPr>
          <a:xfrm>
            <a:off x="1475916" y="433461"/>
            <a:ext cx="3161841" cy="616945"/>
          </a:xfrm>
          <a:prstGeom prst="trapezoid">
            <a:avLst>
              <a:gd name="adj" fmla="val 5957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2"/>
                </a:solidFill>
              </a:rPr>
              <a:t>UNIT</a:t>
            </a:r>
            <a:endParaRPr lang="en-US" sz="2400" dirty="0">
              <a:solidFill>
                <a:schemeClr val="tx2"/>
              </a:solidFill>
            </a:endParaRPr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742618297"/>
              </p:ext>
            </p:extLst>
          </p:nvPr>
        </p:nvGraphicFramePr>
        <p:xfrm>
          <a:off x="6162675" y="165816"/>
          <a:ext cx="4423885" cy="11522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41725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7663"/>
            <a:ext cx="12192000" cy="3739823"/>
          </a:xfrm>
          <a:prstGeom prst="rect">
            <a:avLst/>
          </a:prstGeom>
        </p:spPr>
      </p:pic>
      <p:sp>
        <p:nvSpPr>
          <p:cNvPr id="8" name="Trapezoid 7"/>
          <p:cNvSpPr/>
          <p:nvPr/>
        </p:nvSpPr>
        <p:spPr>
          <a:xfrm>
            <a:off x="1409241" y="165404"/>
            <a:ext cx="3161841" cy="616945"/>
          </a:xfrm>
          <a:prstGeom prst="trapezoid">
            <a:avLst>
              <a:gd name="adj" fmla="val 5957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2"/>
                </a:solidFill>
              </a:rPr>
              <a:t>UNIT</a:t>
            </a:r>
            <a:endParaRPr lang="en-US" sz="2400" dirty="0">
              <a:solidFill>
                <a:schemeClr val="tx2"/>
              </a:solidFill>
            </a:endParaRPr>
          </a:p>
        </p:txBody>
      </p:sp>
      <p:graphicFrame>
        <p:nvGraphicFramePr>
          <p:cNvPr id="9" name="Diagram 8"/>
          <p:cNvGraphicFramePr/>
          <p:nvPr>
            <p:extLst>
              <p:ext uri="{D42A27DB-BD31-4B8C-83A1-F6EECF244321}">
                <p14:modId xmlns:p14="http://schemas.microsoft.com/office/powerpoint/2010/main" val="4269450202"/>
              </p:ext>
            </p:extLst>
          </p:nvPr>
        </p:nvGraphicFramePr>
        <p:xfrm>
          <a:off x="5898002" y="-105479"/>
          <a:ext cx="4423885" cy="11522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976979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174"/>
            <a:ext cx="12192000" cy="672765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028784" y="65174"/>
            <a:ext cx="1315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Carousel</a:t>
            </a:r>
            <a:endParaRPr lang="en-US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11325029" y="320522"/>
            <a:ext cx="312577" cy="227967"/>
          </a:xfrm>
          <a:prstGeom prst="straightConnector1">
            <a:avLst/>
          </a:prstGeom>
          <a:ln>
            <a:solidFill>
              <a:schemeClr val="tx2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0979797" y="1243479"/>
            <a:ext cx="1315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Toolbar</a:t>
            </a:r>
            <a:endParaRPr lang="en-US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11129086" y="1519827"/>
            <a:ext cx="391885" cy="206967"/>
          </a:xfrm>
          <a:prstGeom prst="straightConnector1">
            <a:avLst/>
          </a:prstGeom>
          <a:ln>
            <a:solidFill>
              <a:schemeClr val="tx2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1028784" y="2194359"/>
            <a:ext cx="1315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Edits</a:t>
            </a:r>
            <a:endParaRPr lang="en-US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 flipH="1">
            <a:off x="11089432" y="2506575"/>
            <a:ext cx="391885" cy="206967"/>
          </a:xfrm>
          <a:prstGeom prst="straightConnector1">
            <a:avLst/>
          </a:prstGeom>
          <a:ln>
            <a:solidFill>
              <a:schemeClr val="tx2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0844502" y="3922878"/>
            <a:ext cx="1586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Loan Details</a:t>
            </a:r>
            <a:endParaRPr lang="en-US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 flipH="1">
            <a:off x="11089432" y="4217437"/>
            <a:ext cx="303246" cy="307910"/>
          </a:xfrm>
          <a:prstGeom prst="straightConnector1">
            <a:avLst/>
          </a:prstGeom>
          <a:ln>
            <a:solidFill>
              <a:schemeClr val="tx2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9876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0464" y="989623"/>
            <a:ext cx="10515600" cy="1325563"/>
          </a:xfrm>
        </p:spPr>
        <p:txBody>
          <a:bodyPr/>
          <a:lstStyle/>
          <a:p>
            <a:r>
              <a:rPr lang="en-US" sz="2800" dirty="0" smtClean="0"/>
              <a:t>Parameterized Tests with Jasmine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0464" y="1652405"/>
            <a:ext cx="10515600" cy="4351338"/>
          </a:xfrm>
        </p:spPr>
        <p:txBody>
          <a:bodyPr>
            <a:normAutofit/>
          </a:bodyPr>
          <a:lstStyle/>
          <a:p>
            <a:r>
              <a:rPr lang="en-US" sz="1800" dirty="0" smtClean="0"/>
              <a:t>Allows the execution of one test with different input and output values</a:t>
            </a:r>
          </a:p>
          <a:p>
            <a:r>
              <a:rPr lang="en-US" sz="1800" dirty="0" smtClean="0"/>
              <a:t>Reduces testing code redundancies</a:t>
            </a:r>
          </a:p>
          <a:p>
            <a:r>
              <a:rPr lang="en-US" sz="1800" dirty="0" smtClean="0"/>
              <a:t>Makes dealing with edge cases easy</a:t>
            </a:r>
            <a:endParaRPr lang="en-US" sz="1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404" y="2889326"/>
            <a:ext cx="7633508" cy="214164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3313" y="5387609"/>
            <a:ext cx="4282751" cy="1336307"/>
          </a:xfrm>
          <a:prstGeom prst="rect">
            <a:avLst/>
          </a:prstGeom>
        </p:spPr>
      </p:pic>
      <p:sp>
        <p:nvSpPr>
          <p:cNvPr id="8" name="Trapezoid 7"/>
          <p:cNvSpPr/>
          <p:nvPr/>
        </p:nvSpPr>
        <p:spPr>
          <a:xfrm>
            <a:off x="1409241" y="165404"/>
            <a:ext cx="3161841" cy="616945"/>
          </a:xfrm>
          <a:prstGeom prst="trapezoid">
            <a:avLst>
              <a:gd name="adj" fmla="val 5957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2"/>
                </a:solidFill>
              </a:rPr>
              <a:t>UNIT</a:t>
            </a:r>
            <a:endParaRPr lang="en-US" sz="2400" dirty="0">
              <a:solidFill>
                <a:schemeClr val="tx2"/>
              </a:solidFill>
            </a:endParaRPr>
          </a:p>
        </p:txBody>
      </p:sp>
      <p:graphicFrame>
        <p:nvGraphicFramePr>
          <p:cNvPr id="9" name="Diagram 8"/>
          <p:cNvGraphicFramePr/>
          <p:nvPr>
            <p:extLst>
              <p:ext uri="{D42A27DB-BD31-4B8C-83A1-F6EECF244321}">
                <p14:modId xmlns:p14="http://schemas.microsoft.com/office/powerpoint/2010/main" val="2301445997"/>
              </p:ext>
            </p:extLst>
          </p:nvPr>
        </p:nvGraphicFramePr>
        <p:xfrm>
          <a:off x="5898002" y="-105479"/>
          <a:ext cx="4423885" cy="11522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901437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16397" y="742521"/>
            <a:ext cx="99723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Georgia" panose="02040502050405020303" pitchFamily="18" charset="0"/>
              </a:rPr>
              <a:t>Overview &amp; Level Setting– </a:t>
            </a:r>
            <a:r>
              <a:rPr lang="en-US" sz="2400" dirty="0" smtClean="0">
                <a:latin typeface="Georgia" panose="02040502050405020303" pitchFamily="18" charset="0"/>
              </a:rPr>
              <a:t>Where we were</a:t>
            </a:r>
          </a:p>
          <a:p>
            <a:r>
              <a:rPr lang="en-US" sz="2400" dirty="0">
                <a:latin typeface="Georgia" panose="02040502050405020303" pitchFamily="18" charset="0"/>
              </a:rPr>
              <a:t/>
            </a:r>
            <a:br>
              <a:rPr lang="en-US" sz="2400" dirty="0">
                <a:latin typeface="Georgia" panose="02040502050405020303" pitchFamily="18" charset="0"/>
              </a:rPr>
            </a:br>
            <a:r>
              <a:rPr lang="en-US" sz="2400" dirty="0">
                <a:latin typeface="Georgia" panose="02040502050405020303" pitchFamily="18" charset="0"/>
              </a:rPr>
              <a:t>	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981885" y="5166725"/>
            <a:ext cx="7842422" cy="1477328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Limited test coverage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Many-one: Testers-to-Developer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Top Heavy Testing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2300 BDD tests</a:t>
            </a:r>
          </a:p>
          <a:p>
            <a:r>
              <a:rPr lang="en-US" dirty="0" smtClean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Minimal refactoring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Agile Maturity Level 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Code first, test later mentality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Escaped sprint defect</a:t>
            </a:r>
          </a:p>
          <a:p>
            <a:r>
              <a:rPr lang="en-US" dirty="0" smtClean="0"/>
              <a:t>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2375" y="1433617"/>
            <a:ext cx="5326867" cy="355124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8579" y="311758"/>
            <a:ext cx="772357" cy="1534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702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rapezoid 3"/>
          <p:cNvSpPr/>
          <p:nvPr/>
        </p:nvSpPr>
        <p:spPr>
          <a:xfrm>
            <a:off x="418641" y="550843"/>
            <a:ext cx="3161841" cy="616945"/>
          </a:xfrm>
          <a:prstGeom prst="trapezoid">
            <a:avLst>
              <a:gd name="adj" fmla="val 5957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2"/>
                </a:solidFill>
              </a:rPr>
              <a:t>UNIT</a:t>
            </a:r>
            <a:endParaRPr lang="en-US" sz="2400" dirty="0">
              <a:solidFill>
                <a:schemeClr val="tx2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051" y="1706759"/>
            <a:ext cx="6810973" cy="3960615"/>
          </a:xfrm>
          <a:prstGeom prst="rect">
            <a:avLst/>
          </a:prstGeom>
        </p:spPr>
      </p:pic>
      <p:sp>
        <p:nvSpPr>
          <p:cNvPr id="8" name="TextBox 10"/>
          <p:cNvSpPr txBox="1"/>
          <p:nvPr/>
        </p:nvSpPr>
        <p:spPr>
          <a:xfrm>
            <a:off x="7314083" y="2984840"/>
            <a:ext cx="447786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SzPct val="150000"/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  <a:latin typeface="+mj-lt"/>
              </a:rPr>
              <a:t>Quality build gates</a:t>
            </a:r>
          </a:p>
          <a:p>
            <a:pPr marL="285750" indent="-285750">
              <a:buSzPct val="150000"/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  <a:latin typeface="+mj-lt"/>
              </a:rPr>
              <a:t>Leverage tools for code coverage:</a:t>
            </a:r>
            <a:endParaRPr lang="en-US" dirty="0">
              <a:solidFill>
                <a:schemeClr val="tx2"/>
              </a:solidFill>
              <a:latin typeface="+mj-lt"/>
            </a:endParaRPr>
          </a:p>
          <a:p>
            <a:pPr marL="742950" lvl="1" indent="-285750">
              <a:buSzPct val="150000"/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chemeClr val="tx2"/>
                </a:solidFill>
                <a:latin typeface="+mj-lt"/>
              </a:rPr>
              <a:t>SonarCube</a:t>
            </a:r>
            <a:r>
              <a:rPr lang="en-US" dirty="0" smtClean="0">
                <a:solidFill>
                  <a:schemeClr val="tx2"/>
                </a:solidFill>
                <a:latin typeface="+mj-lt"/>
              </a:rPr>
              <a:t> (Left)</a:t>
            </a:r>
            <a:endParaRPr lang="en-US" dirty="0">
              <a:solidFill>
                <a:schemeClr val="tx2"/>
              </a:solidFill>
              <a:latin typeface="+mj-lt"/>
            </a:endParaRPr>
          </a:p>
          <a:p>
            <a:pPr marL="742950" lvl="1" indent="-285750">
              <a:buSzPct val="150000"/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chemeClr val="tx2"/>
                </a:solidFill>
                <a:latin typeface="+mj-lt"/>
              </a:rPr>
              <a:t>JaCoCo</a:t>
            </a:r>
            <a:endParaRPr lang="en-US" dirty="0" smtClean="0">
              <a:solidFill>
                <a:schemeClr val="tx2"/>
              </a:solidFill>
              <a:latin typeface="+mj-lt"/>
            </a:endParaRPr>
          </a:p>
          <a:p>
            <a:pPr marL="742950" lvl="1" indent="-285750">
              <a:buSzPct val="150000"/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  <a:latin typeface="+mj-lt"/>
              </a:rPr>
              <a:t>CLM</a:t>
            </a:r>
          </a:p>
          <a:p>
            <a:pPr marL="285750" indent="-285750">
              <a:buSzPct val="150000"/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  <a:latin typeface="+mj-lt"/>
              </a:rPr>
              <a:t>What’s Next</a:t>
            </a:r>
          </a:p>
          <a:p>
            <a:pPr marL="742950" lvl="1" indent="-285750">
              <a:buSzPct val="150000"/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PIT </a:t>
            </a:r>
            <a:r>
              <a:rPr lang="en-US" dirty="0">
                <a:solidFill>
                  <a:schemeClr val="tx2"/>
                </a:solidFill>
              </a:rPr>
              <a:t>– Mutation Testing </a:t>
            </a:r>
            <a:r>
              <a:rPr lang="en-US" dirty="0" smtClean="0">
                <a:solidFill>
                  <a:schemeClr val="tx2"/>
                </a:solidFill>
              </a:rPr>
              <a:t>(Exploring)</a:t>
            </a:r>
          </a:p>
          <a:p>
            <a:pPr marL="742950" lvl="1" indent="-285750">
              <a:buSzPct val="150000"/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chemeClr val="tx2"/>
                </a:solidFill>
              </a:rPr>
              <a:t>MockK</a:t>
            </a:r>
            <a:endParaRPr lang="en-US" dirty="0" smtClean="0">
              <a:solidFill>
                <a:schemeClr val="tx2"/>
              </a:solidFill>
            </a:endParaRPr>
          </a:p>
          <a:p>
            <a:pPr lvl="1">
              <a:buSzPct val="150000"/>
            </a:pPr>
            <a:r>
              <a:rPr lang="en-US" dirty="0" smtClean="0">
                <a:solidFill>
                  <a:schemeClr val="tx2"/>
                </a:solidFill>
              </a:rPr>
              <a:t> </a:t>
            </a:r>
            <a:endParaRPr lang="en-US" dirty="0" smtClean="0">
              <a:solidFill>
                <a:schemeClr val="tx2"/>
              </a:solidFill>
              <a:latin typeface="+mj-lt"/>
            </a:endParaRPr>
          </a:p>
          <a:p>
            <a:pPr marL="742950" lvl="1" indent="-285750">
              <a:buSzPct val="150000"/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  <a:latin typeface="+mj-lt"/>
            </a:endParaRPr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1352097154"/>
              </p:ext>
            </p:extLst>
          </p:nvPr>
        </p:nvGraphicFramePr>
        <p:xfrm>
          <a:off x="4907402" y="279960"/>
          <a:ext cx="4423885" cy="11522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648708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4273387037"/>
              </p:ext>
            </p:extLst>
          </p:nvPr>
        </p:nvGraphicFramePr>
        <p:xfrm>
          <a:off x="4907402" y="279960"/>
          <a:ext cx="4423885" cy="11522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5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001"/>
          <a:stretch/>
        </p:blipFill>
        <p:spPr bwMode="auto">
          <a:xfrm>
            <a:off x="418641" y="1881777"/>
            <a:ext cx="6796896" cy="3802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7"/>
          <p:cNvSpPr txBox="1"/>
          <p:nvPr/>
        </p:nvSpPr>
        <p:spPr>
          <a:xfrm>
            <a:off x="7504151" y="2025431"/>
            <a:ext cx="406084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SzPct val="150000"/>
            </a:pPr>
            <a:r>
              <a:rPr lang="en-US" b="1" dirty="0" smtClean="0">
                <a:solidFill>
                  <a:srgbClr val="000F2B"/>
                </a:solidFill>
                <a:latin typeface="Georgia"/>
              </a:rPr>
              <a:t>Test Design Example</a:t>
            </a:r>
            <a:r>
              <a:rPr lang="en-US" dirty="0" smtClean="0">
                <a:solidFill>
                  <a:srgbClr val="000F2B"/>
                </a:solidFill>
                <a:latin typeface="Georgia"/>
              </a:rPr>
              <a:t>:</a:t>
            </a:r>
          </a:p>
          <a:p>
            <a:pPr>
              <a:buSzPct val="150000"/>
            </a:pPr>
            <a:endParaRPr lang="en-US" dirty="0">
              <a:solidFill>
                <a:srgbClr val="000F2B"/>
              </a:solidFill>
              <a:latin typeface="Georgia"/>
            </a:endParaRPr>
          </a:p>
          <a:p>
            <a:pPr marL="285750" indent="-285750">
              <a:buSzPct val="150000"/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0F2B"/>
                </a:solidFill>
                <a:latin typeface="Georgia"/>
              </a:rPr>
              <a:t>Identify all data points/Entities</a:t>
            </a:r>
          </a:p>
          <a:p>
            <a:pPr marL="285750" indent="-285750">
              <a:buSzPct val="150000"/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0F2B"/>
                </a:solidFill>
                <a:latin typeface="Georgia"/>
              </a:rPr>
              <a:t>Identify all processes associated with flow</a:t>
            </a:r>
          </a:p>
          <a:p>
            <a:pPr marL="285750" indent="-285750">
              <a:buSzPct val="150000"/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0F2B"/>
                </a:solidFill>
                <a:latin typeface="Georgia"/>
              </a:rPr>
              <a:t>Identify expected output </a:t>
            </a:r>
          </a:p>
          <a:p>
            <a:pPr marL="285750" indent="-285750">
              <a:buSzPct val="150000"/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0F2B"/>
                </a:solidFill>
                <a:latin typeface="Georgia"/>
              </a:rPr>
              <a:t>Create all permutations </a:t>
            </a:r>
          </a:p>
          <a:p>
            <a:pPr marL="285750" indent="-285750">
              <a:buSzPct val="150000"/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0F2B"/>
                </a:solidFill>
                <a:latin typeface="Georgia"/>
              </a:rPr>
              <a:t>Validate and Optimize  </a:t>
            </a:r>
          </a:p>
          <a:p>
            <a:pPr marL="285750" indent="-285750">
              <a:buSzPct val="150000"/>
              <a:buFont typeface="Arial" panose="020B0604020202020204" pitchFamily="34" charset="0"/>
              <a:buChar char="•"/>
            </a:pPr>
            <a:endParaRPr lang="en-US" dirty="0">
              <a:solidFill>
                <a:srgbClr val="000F2B"/>
              </a:solidFill>
              <a:latin typeface="Georgia"/>
            </a:endParaRPr>
          </a:p>
          <a:p>
            <a:pPr marL="285750" indent="-285750">
              <a:buSzPct val="150000"/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rgbClr val="000F2B"/>
                </a:solidFill>
                <a:latin typeface="Georgia"/>
              </a:rPr>
              <a:t>Perform Team Test Reviews!!</a:t>
            </a:r>
            <a:endParaRPr lang="en-US" b="1" dirty="0">
              <a:solidFill>
                <a:srgbClr val="000F2B"/>
              </a:solidFill>
              <a:latin typeface="Georgia"/>
            </a:endParaRPr>
          </a:p>
        </p:txBody>
      </p:sp>
      <p:sp>
        <p:nvSpPr>
          <p:cNvPr id="8" name="Trapezoid 7"/>
          <p:cNvSpPr/>
          <p:nvPr/>
        </p:nvSpPr>
        <p:spPr>
          <a:xfrm>
            <a:off x="418641" y="550843"/>
            <a:ext cx="3161841" cy="616945"/>
          </a:xfrm>
          <a:prstGeom prst="trapezoid">
            <a:avLst>
              <a:gd name="adj" fmla="val 5957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000F2B"/>
                </a:solidFill>
              </a:rPr>
              <a:t>UNIT</a:t>
            </a:r>
          </a:p>
        </p:txBody>
      </p:sp>
    </p:spTree>
    <p:extLst>
      <p:ext uri="{BB962C8B-B14F-4D97-AF65-F5344CB8AC3E}">
        <p14:creationId xmlns:p14="http://schemas.microsoft.com/office/powerpoint/2010/main" val="764695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rapezoid 3"/>
          <p:cNvSpPr/>
          <p:nvPr/>
        </p:nvSpPr>
        <p:spPr>
          <a:xfrm>
            <a:off x="418641" y="501416"/>
            <a:ext cx="3161841" cy="616945"/>
          </a:xfrm>
          <a:prstGeom prst="trapezoid">
            <a:avLst>
              <a:gd name="adj" fmla="val 5957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2"/>
                </a:solidFill>
              </a:rPr>
              <a:t>Integration</a:t>
            </a:r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18641" y="1669024"/>
            <a:ext cx="10820859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2"/>
                </a:solidFill>
              </a:rPr>
              <a:t>What is an integration test?</a:t>
            </a:r>
          </a:p>
          <a:p>
            <a:r>
              <a:rPr lang="en-US" sz="2800" dirty="0"/>
              <a:t> </a:t>
            </a:r>
          </a:p>
          <a:p>
            <a:r>
              <a:rPr lang="en-US" sz="2800" dirty="0" smtClean="0">
                <a:solidFill>
                  <a:schemeClr val="tx2"/>
                </a:solidFill>
              </a:rPr>
              <a:t>Basic </a:t>
            </a:r>
            <a:r>
              <a:rPr lang="en-US" sz="2800" dirty="0">
                <a:solidFill>
                  <a:schemeClr val="tx2"/>
                </a:solidFill>
              </a:rPr>
              <a:t>rule of thumb is that if,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2"/>
                </a:solidFill>
              </a:rPr>
              <a:t>A test uses the database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2"/>
                </a:solidFill>
              </a:rPr>
              <a:t>A test uses the network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2"/>
                </a:solidFill>
              </a:rPr>
              <a:t>A test uses an external system (</a:t>
            </a:r>
            <a:r>
              <a:rPr lang="en-US" sz="2800" dirty="0" err="1">
                <a:solidFill>
                  <a:schemeClr val="tx2"/>
                </a:solidFill>
              </a:rPr>
              <a:t>e.g</a:t>
            </a:r>
            <a:r>
              <a:rPr lang="en-US" sz="2800" dirty="0">
                <a:solidFill>
                  <a:schemeClr val="tx2"/>
                </a:solidFill>
              </a:rPr>
              <a:t> a queue, or a mail server or external service)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2"/>
                </a:solidFill>
              </a:rPr>
              <a:t>A test reads/writes or performs other </a:t>
            </a:r>
            <a:r>
              <a:rPr lang="en-US" sz="2800" dirty="0" smtClean="0">
                <a:solidFill>
                  <a:schemeClr val="tx2"/>
                </a:solidFill>
              </a:rPr>
              <a:t>I/O</a:t>
            </a:r>
          </a:p>
          <a:p>
            <a:endParaRPr lang="en-US" sz="2800" dirty="0">
              <a:solidFill>
                <a:schemeClr val="tx2"/>
              </a:solidFill>
            </a:endParaRPr>
          </a:p>
          <a:p>
            <a:r>
              <a:rPr lang="en-US" sz="2800" dirty="0">
                <a:solidFill>
                  <a:schemeClr val="tx2"/>
                </a:solidFill>
              </a:rPr>
              <a:t>… then it is an integration test and not unit </a:t>
            </a:r>
            <a:r>
              <a:rPr lang="en-US" sz="2800" dirty="0" smtClean="0">
                <a:solidFill>
                  <a:schemeClr val="tx2"/>
                </a:solidFill>
              </a:rPr>
              <a:t>test </a:t>
            </a:r>
            <a:endParaRPr lang="en-US" sz="2800" dirty="0">
              <a:solidFill>
                <a:schemeClr val="tx2"/>
              </a:solidFill>
            </a:endParaRPr>
          </a:p>
          <a:p>
            <a:endParaRPr lang="en-US" sz="2800" dirty="0" smtClean="0"/>
          </a:p>
          <a:p>
            <a:endParaRPr lang="en-US" sz="2800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5253" y="5378434"/>
            <a:ext cx="1304947" cy="899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047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ectangle 71"/>
          <p:cNvSpPr/>
          <p:nvPr/>
        </p:nvSpPr>
        <p:spPr>
          <a:xfrm>
            <a:off x="938370" y="1393137"/>
            <a:ext cx="2855040" cy="3992348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rapezoid 3"/>
          <p:cNvSpPr/>
          <p:nvPr/>
        </p:nvSpPr>
        <p:spPr>
          <a:xfrm>
            <a:off x="412494" y="246807"/>
            <a:ext cx="3161841" cy="616945"/>
          </a:xfrm>
          <a:prstGeom prst="trapezoid">
            <a:avLst>
              <a:gd name="adj" fmla="val 5957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2"/>
                </a:solidFill>
              </a:rPr>
              <a:t>Integration</a:t>
            </a:r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1555065" y="1868741"/>
            <a:ext cx="1425146" cy="304800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Interface Mock/Injection</a:t>
            </a:r>
            <a:endParaRPr lang="en-US" sz="1000" dirty="0"/>
          </a:p>
        </p:txBody>
      </p:sp>
      <p:sp>
        <p:nvSpPr>
          <p:cNvPr id="3" name="Rounded Rectangle 2"/>
          <p:cNvSpPr/>
          <p:nvPr/>
        </p:nvSpPr>
        <p:spPr>
          <a:xfrm>
            <a:off x="1555065" y="2551095"/>
            <a:ext cx="1425146" cy="36246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Controller</a:t>
            </a:r>
            <a:endParaRPr lang="en-US" sz="1000" dirty="0"/>
          </a:p>
        </p:txBody>
      </p:sp>
      <p:sp>
        <p:nvSpPr>
          <p:cNvPr id="34" name="Rounded Rectangle 33"/>
          <p:cNvSpPr/>
          <p:nvPr/>
        </p:nvSpPr>
        <p:spPr>
          <a:xfrm>
            <a:off x="1555065" y="3198927"/>
            <a:ext cx="1425146" cy="36246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Service</a:t>
            </a:r>
            <a:endParaRPr lang="en-US" sz="1000" dirty="0"/>
          </a:p>
        </p:txBody>
      </p:sp>
      <p:sp>
        <p:nvSpPr>
          <p:cNvPr id="35" name="Rounded Rectangle 34"/>
          <p:cNvSpPr/>
          <p:nvPr/>
        </p:nvSpPr>
        <p:spPr>
          <a:xfrm>
            <a:off x="1555065" y="3886848"/>
            <a:ext cx="1425146" cy="36246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DAO</a:t>
            </a:r>
            <a:endParaRPr lang="en-US" sz="1000" dirty="0"/>
          </a:p>
        </p:txBody>
      </p:sp>
      <p:sp>
        <p:nvSpPr>
          <p:cNvPr id="5" name="Flowchart: Magnetic Disk 4"/>
          <p:cNvSpPr/>
          <p:nvPr/>
        </p:nvSpPr>
        <p:spPr>
          <a:xfrm>
            <a:off x="2049335" y="4737688"/>
            <a:ext cx="535460" cy="483557"/>
          </a:xfrm>
          <a:prstGeom prst="flowChartMagneticDisk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DB</a:t>
            </a:r>
            <a:endParaRPr lang="en-US" sz="1000" dirty="0"/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1793962" y="2173541"/>
            <a:ext cx="148281" cy="3775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1793962" y="2913560"/>
            <a:ext cx="0" cy="2853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1793962" y="3561392"/>
            <a:ext cx="0" cy="3254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2" idx="2"/>
            <a:endCxn id="3" idx="0"/>
          </p:cNvCxnSpPr>
          <p:nvPr/>
        </p:nvCxnSpPr>
        <p:spPr>
          <a:xfrm>
            <a:off x="2267638" y="2173541"/>
            <a:ext cx="0" cy="3775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3" idx="2"/>
            <a:endCxn id="34" idx="0"/>
          </p:cNvCxnSpPr>
          <p:nvPr/>
        </p:nvCxnSpPr>
        <p:spPr>
          <a:xfrm>
            <a:off x="2267638" y="2913560"/>
            <a:ext cx="0" cy="2853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34" idx="2"/>
            <a:endCxn id="35" idx="0"/>
          </p:cNvCxnSpPr>
          <p:nvPr/>
        </p:nvCxnSpPr>
        <p:spPr>
          <a:xfrm>
            <a:off x="2267638" y="3561392"/>
            <a:ext cx="0" cy="3254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2584795" y="2173541"/>
            <a:ext cx="90616" cy="3693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2675411" y="2928649"/>
            <a:ext cx="0" cy="2702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2675411" y="3561392"/>
            <a:ext cx="0" cy="3254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1793962" y="4249313"/>
            <a:ext cx="345989" cy="5217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35" idx="2"/>
            <a:endCxn id="5" idx="1"/>
          </p:cNvCxnSpPr>
          <p:nvPr/>
        </p:nvCxnSpPr>
        <p:spPr>
          <a:xfrm>
            <a:off x="2267638" y="4249313"/>
            <a:ext cx="49427" cy="4883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H="1">
            <a:off x="2469465" y="4249313"/>
            <a:ext cx="205946" cy="5217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ounded Rectangle 35"/>
          <p:cNvSpPr/>
          <p:nvPr/>
        </p:nvSpPr>
        <p:spPr>
          <a:xfrm>
            <a:off x="1449948" y="2449397"/>
            <a:ext cx="1762898" cy="1973889"/>
          </a:xfrm>
          <a:prstGeom prst="roundRect">
            <a:avLst/>
          </a:prstGeom>
          <a:solidFill>
            <a:schemeClr val="tx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/>
          <p:cNvSpPr txBox="1"/>
          <p:nvPr/>
        </p:nvSpPr>
        <p:spPr>
          <a:xfrm>
            <a:off x="1431497" y="1469995"/>
            <a:ext cx="185943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/>
              <a:t>Component</a:t>
            </a:r>
            <a:endParaRPr lang="en-US" sz="1000" dirty="0"/>
          </a:p>
        </p:txBody>
      </p:sp>
      <p:sp>
        <p:nvSpPr>
          <p:cNvPr id="46" name="Rounded Rectangle 45"/>
          <p:cNvSpPr/>
          <p:nvPr/>
        </p:nvSpPr>
        <p:spPr>
          <a:xfrm>
            <a:off x="4553376" y="3553436"/>
            <a:ext cx="1295400" cy="1102544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Another Component</a:t>
            </a:r>
            <a:endParaRPr lang="en-US" sz="1200" dirty="0"/>
          </a:p>
        </p:txBody>
      </p:sp>
      <p:cxnSp>
        <p:nvCxnSpPr>
          <p:cNvPr id="48" name="Straight Arrow Connector 47"/>
          <p:cNvCxnSpPr>
            <a:endCxn id="46" idx="1"/>
          </p:cNvCxnSpPr>
          <p:nvPr/>
        </p:nvCxnSpPr>
        <p:spPr>
          <a:xfrm>
            <a:off x="3202208" y="3741582"/>
            <a:ext cx="1351168" cy="3631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Rounded Rectangle 92"/>
          <p:cNvSpPr/>
          <p:nvPr/>
        </p:nvSpPr>
        <p:spPr>
          <a:xfrm>
            <a:off x="4553376" y="2183212"/>
            <a:ext cx="1295400" cy="1102544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External Service</a:t>
            </a:r>
            <a:endParaRPr lang="en-US" sz="1200" dirty="0"/>
          </a:p>
        </p:txBody>
      </p:sp>
      <p:cxnSp>
        <p:nvCxnSpPr>
          <p:cNvPr id="94" name="Straight Arrow Connector 93"/>
          <p:cNvCxnSpPr>
            <a:endCxn id="93" idx="1"/>
          </p:cNvCxnSpPr>
          <p:nvPr/>
        </p:nvCxnSpPr>
        <p:spPr>
          <a:xfrm flipV="1">
            <a:off x="3202208" y="2734484"/>
            <a:ext cx="1351168" cy="2268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/>
          <p:nvPr/>
        </p:nvCxnSpPr>
        <p:spPr>
          <a:xfrm flipV="1">
            <a:off x="1089112" y="5799458"/>
            <a:ext cx="704850" cy="84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/>
          <p:cNvSpPr txBox="1"/>
          <p:nvPr/>
        </p:nvSpPr>
        <p:spPr>
          <a:xfrm>
            <a:off x="1793962" y="5670852"/>
            <a:ext cx="185943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Different Integration Paths</a:t>
            </a:r>
            <a:endParaRPr lang="en-US" sz="1000" dirty="0"/>
          </a:p>
        </p:txBody>
      </p:sp>
      <p:sp>
        <p:nvSpPr>
          <p:cNvPr id="103" name="TextBox 102"/>
          <p:cNvSpPr txBox="1"/>
          <p:nvPr/>
        </p:nvSpPr>
        <p:spPr>
          <a:xfrm>
            <a:off x="6730057" y="1185301"/>
            <a:ext cx="404271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Do’s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2"/>
                </a:solidFill>
              </a:rPr>
              <a:t>Consider the cost vs. benefit of each test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2"/>
                </a:solidFill>
              </a:rPr>
              <a:t>Use intention revealing test </a:t>
            </a:r>
            <a:r>
              <a:rPr lang="en-US" dirty="0" smtClean="0">
                <a:solidFill>
                  <a:schemeClr val="tx2"/>
                </a:solidFill>
              </a:rPr>
              <a:t>names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>
                <a:solidFill>
                  <a:schemeClr val="tx2"/>
                </a:solidFill>
              </a:rPr>
              <a:t>Use production like data</a:t>
            </a:r>
            <a:endParaRPr lang="en-US" dirty="0">
              <a:solidFill>
                <a:schemeClr val="tx2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 smtClean="0">
                <a:solidFill>
                  <a:schemeClr val="tx2"/>
                </a:solidFill>
              </a:rPr>
              <a:t>Exercise every integration path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>
                <a:solidFill>
                  <a:schemeClr val="tx2"/>
                </a:solidFill>
              </a:rPr>
              <a:t>Limit verifications purely to the end </a:t>
            </a:r>
            <a:r>
              <a:rPr lang="en-US" dirty="0">
                <a:solidFill>
                  <a:schemeClr val="tx2"/>
                </a:solidFill>
              </a:rPr>
              <a:t>state</a:t>
            </a:r>
          </a:p>
        </p:txBody>
      </p:sp>
      <p:sp>
        <p:nvSpPr>
          <p:cNvPr id="106" name="TextBox 105"/>
          <p:cNvSpPr txBox="1"/>
          <p:nvPr/>
        </p:nvSpPr>
        <p:spPr>
          <a:xfrm>
            <a:off x="6853883" y="3979262"/>
            <a:ext cx="360456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2"/>
                </a:solidFill>
              </a:rPr>
              <a:t>Don’t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>
                <a:solidFill>
                  <a:schemeClr val="tx2"/>
                </a:solidFill>
              </a:rPr>
              <a:t>Write an integration test when a unit test suffices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 smtClean="0">
                <a:solidFill>
                  <a:schemeClr val="tx2"/>
                </a:solidFill>
              </a:rPr>
              <a:t>Have too many data variations for same path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>
                <a:solidFill>
                  <a:schemeClr val="tx2"/>
                </a:solidFill>
              </a:rPr>
              <a:t>Test more than one </a:t>
            </a:r>
            <a:r>
              <a:rPr lang="en-US" sz="1600" dirty="0" smtClean="0">
                <a:solidFill>
                  <a:schemeClr val="tx2"/>
                </a:solidFill>
              </a:rPr>
              <a:t>thing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 smtClean="0">
                <a:solidFill>
                  <a:schemeClr val="tx2"/>
                </a:solidFill>
              </a:rPr>
              <a:t>Heavily test </a:t>
            </a:r>
            <a:r>
              <a:rPr lang="en-US" sz="1600" dirty="0">
                <a:solidFill>
                  <a:schemeClr val="tx2"/>
                </a:solidFill>
              </a:rPr>
              <a:t>business logic with integration testing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 smtClean="0">
                <a:solidFill>
                  <a:schemeClr val="tx2"/>
                </a:solidFill>
              </a:rPr>
              <a:t>Leave the system in a bad/unknown state</a:t>
            </a:r>
            <a:endParaRPr lang="en-US" sz="16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7213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rapezoid 3"/>
          <p:cNvSpPr/>
          <p:nvPr/>
        </p:nvSpPr>
        <p:spPr>
          <a:xfrm>
            <a:off x="418641" y="550843"/>
            <a:ext cx="3991434" cy="616945"/>
          </a:xfrm>
          <a:prstGeom prst="trapezoid">
            <a:avLst>
              <a:gd name="adj" fmla="val 5957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2"/>
                </a:solidFill>
              </a:rPr>
              <a:t>Integration – Next Steps</a:t>
            </a:r>
            <a:endParaRPr lang="en-US" sz="2400" dirty="0">
              <a:solidFill>
                <a:schemeClr val="tx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94358"/>
            <a:ext cx="7464264" cy="370629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9285" y="1494358"/>
            <a:ext cx="4193877" cy="497311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45881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ounded Rectangle 31"/>
          <p:cNvSpPr/>
          <p:nvPr/>
        </p:nvSpPr>
        <p:spPr>
          <a:xfrm>
            <a:off x="5906530" y="3877026"/>
            <a:ext cx="4069491" cy="2243687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GlueCode</a:t>
            </a:r>
            <a:endParaRPr lang="en-US" dirty="0" smtClean="0"/>
          </a:p>
        </p:txBody>
      </p:sp>
      <p:sp>
        <p:nvSpPr>
          <p:cNvPr id="4" name="Trapezoid 3"/>
          <p:cNvSpPr/>
          <p:nvPr/>
        </p:nvSpPr>
        <p:spPr>
          <a:xfrm>
            <a:off x="418641" y="550843"/>
            <a:ext cx="3161841" cy="616945"/>
          </a:xfrm>
          <a:prstGeom prst="trapezoid">
            <a:avLst>
              <a:gd name="adj" fmla="val 5957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2"/>
                </a:solidFill>
              </a:rPr>
              <a:t>End-to-End</a:t>
            </a:r>
            <a:endParaRPr lang="en-US" sz="2400" dirty="0">
              <a:solidFill>
                <a:schemeClr val="tx2"/>
              </a:solidFill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1576773" y="1874963"/>
            <a:ext cx="337751" cy="922638"/>
            <a:chOff x="1977081" y="1935892"/>
            <a:chExt cx="337751" cy="922638"/>
          </a:xfrm>
        </p:grpSpPr>
        <p:sp>
          <p:nvSpPr>
            <p:cNvPr id="2" name="Oval 1"/>
            <p:cNvSpPr/>
            <p:nvPr/>
          </p:nvSpPr>
          <p:spPr>
            <a:xfrm>
              <a:off x="1977081" y="1935892"/>
              <a:ext cx="337751" cy="3048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" name="Straight Connector 4"/>
            <p:cNvCxnSpPr/>
            <p:nvPr/>
          </p:nvCxnSpPr>
          <p:spPr>
            <a:xfrm flipH="1">
              <a:off x="2141838" y="2240692"/>
              <a:ext cx="4119" cy="45308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>
              <a:off x="1977081" y="2405449"/>
              <a:ext cx="33775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1991323" y="2693773"/>
              <a:ext cx="142278" cy="1647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2142779" y="2693773"/>
              <a:ext cx="151459" cy="1647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/>
          <p:cNvSpPr txBox="1"/>
          <p:nvPr/>
        </p:nvSpPr>
        <p:spPr>
          <a:xfrm>
            <a:off x="854961" y="2243434"/>
            <a:ext cx="12768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User</a:t>
            </a:r>
            <a:endParaRPr lang="en-US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6658" y="1222194"/>
            <a:ext cx="3569699" cy="2341793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24" name="Rounded Rectangle 23"/>
          <p:cNvSpPr/>
          <p:nvPr/>
        </p:nvSpPr>
        <p:spPr>
          <a:xfrm>
            <a:off x="854961" y="5081035"/>
            <a:ext cx="3832368" cy="8073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SUT (Back-End)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807945" y="3563986"/>
            <a:ext cx="3906279" cy="80876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SUT (Front-End)</a:t>
            </a:r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2191617" y="2276642"/>
            <a:ext cx="61737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V="1">
            <a:off x="5230702" y="2053561"/>
            <a:ext cx="1095956" cy="60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ounded Rectangle 30"/>
          <p:cNvSpPr/>
          <p:nvPr/>
        </p:nvSpPr>
        <p:spPr>
          <a:xfrm>
            <a:off x="7551628" y="4272019"/>
            <a:ext cx="2267876" cy="62608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Glue Code</a:t>
            </a:r>
          </a:p>
        </p:txBody>
      </p:sp>
      <p:sp>
        <p:nvSpPr>
          <p:cNvPr id="33" name="Rounded Rectangle 32"/>
          <p:cNvSpPr/>
          <p:nvPr/>
        </p:nvSpPr>
        <p:spPr>
          <a:xfrm>
            <a:off x="6151195" y="4266352"/>
            <a:ext cx="1155768" cy="62608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Selenium</a:t>
            </a:r>
          </a:p>
        </p:txBody>
      </p:sp>
      <p:sp>
        <p:nvSpPr>
          <p:cNvPr id="34" name="Rounded Rectangle 33"/>
          <p:cNvSpPr/>
          <p:nvPr/>
        </p:nvSpPr>
        <p:spPr>
          <a:xfrm>
            <a:off x="6151195" y="5171649"/>
            <a:ext cx="1312286" cy="62608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Interfaces</a:t>
            </a:r>
          </a:p>
        </p:txBody>
      </p:sp>
      <p:sp>
        <p:nvSpPr>
          <p:cNvPr id="35" name="Rounded Rectangle 34"/>
          <p:cNvSpPr/>
          <p:nvPr/>
        </p:nvSpPr>
        <p:spPr>
          <a:xfrm>
            <a:off x="7786406" y="5171649"/>
            <a:ext cx="2033098" cy="62608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Data Store</a:t>
            </a:r>
          </a:p>
        </p:txBody>
      </p:sp>
      <p:cxnSp>
        <p:nvCxnSpPr>
          <p:cNvPr id="37" name="Straight Arrow Connector 36"/>
          <p:cNvCxnSpPr>
            <a:stCxn id="21" idx="2"/>
          </p:cNvCxnSpPr>
          <p:nvPr/>
        </p:nvCxnSpPr>
        <p:spPr>
          <a:xfrm flipH="1">
            <a:off x="8106032" y="3563987"/>
            <a:ext cx="5476" cy="7023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35" idx="0"/>
          </p:cNvCxnSpPr>
          <p:nvPr/>
        </p:nvCxnSpPr>
        <p:spPr>
          <a:xfrm flipH="1" flipV="1">
            <a:off x="8793890" y="4892432"/>
            <a:ext cx="9065" cy="2792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endCxn id="33" idx="3"/>
          </p:cNvCxnSpPr>
          <p:nvPr/>
        </p:nvCxnSpPr>
        <p:spPr>
          <a:xfrm flipH="1" flipV="1">
            <a:off x="7306963" y="4579392"/>
            <a:ext cx="244665" cy="173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24" idx="0"/>
            <a:endCxn id="26" idx="2"/>
          </p:cNvCxnSpPr>
          <p:nvPr/>
        </p:nvCxnSpPr>
        <p:spPr>
          <a:xfrm flipH="1" flipV="1">
            <a:off x="2761085" y="4372751"/>
            <a:ext cx="10060" cy="7082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endCxn id="26" idx="3"/>
          </p:cNvCxnSpPr>
          <p:nvPr/>
        </p:nvCxnSpPr>
        <p:spPr>
          <a:xfrm flipH="1" flipV="1">
            <a:off x="4714224" y="3968369"/>
            <a:ext cx="1192306" cy="2383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Picture 5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332" y="1641558"/>
            <a:ext cx="2215979" cy="1246488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3409903" y="1239729"/>
            <a:ext cx="2210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User - Journey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6422043" y="798456"/>
            <a:ext cx="4066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User – Journey Feature Files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7019788" y="6178022"/>
            <a:ext cx="4066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BDD Framework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1591016" y="6042324"/>
            <a:ext cx="2254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System Under Test</a:t>
            </a:r>
            <a:endParaRPr lang="en-US" dirty="0"/>
          </a:p>
        </p:txBody>
      </p:sp>
      <p:cxnSp>
        <p:nvCxnSpPr>
          <p:cNvPr id="44" name="Straight Arrow Connector 43"/>
          <p:cNvCxnSpPr/>
          <p:nvPr/>
        </p:nvCxnSpPr>
        <p:spPr>
          <a:xfrm>
            <a:off x="1823137" y="3002783"/>
            <a:ext cx="5663" cy="4934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1893930" y="3126398"/>
            <a:ext cx="22548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Experiences</a:t>
            </a:r>
            <a:endParaRPr lang="en-US" sz="1000" dirty="0"/>
          </a:p>
        </p:txBody>
      </p:sp>
      <p:sp>
        <p:nvSpPr>
          <p:cNvPr id="46" name="TextBox 45"/>
          <p:cNvSpPr txBox="1"/>
          <p:nvPr/>
        </p:nvSpPr>
        <p:spPr>
          <a:xfrm>
            <a:off x="2079281" y="1987792"/>
            <a:ext cx="22548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Expresses</a:t>
            </a:r>
            <a:endParaRPr lang="en-US" sz="1000" dirty="0"/>
          </a:p>
        </p:txBody>
      </p:sp>
      <p:sp>
        <p:nvSpPr>
          <p:cNvPr id="48" name="TextBox 47"/>
          <p:cNvSpPr txBox="1"/>
          <p:nvPr/>
        </p:nvSpPr>
        <p:spPr>
          <a:xfrm>
            <a:off x="4958889" y="4241234"/>
            <a:ext cx="22548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Mimics User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210809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616549" y="126307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2800" dirty="0" smtClean="0"/>
              <a:t>Test Example – Old</a:t>
            </a:r>
            <a:endParaRPr lang="en-US" sz="2800" dirty="0"/>
          </a:p>
        </p:txBody>
      </p:sp>
      <p:sp>
        <p:nvSpPr>
          <p:cNvPr id="4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2023505" y="886830"/>
            <a:ext cx="7855035" cy="577081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Feature: </a:t>
            </a:r>
            <a:r>
              <a:rPr kumimoji="0" lang="en-US" altLang="en-US" sz="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Pool Correction Functionality</a:t>
            </a:r>
            <a:br>
              <a:rPr kumimoji="0" lang="en-US" altLang="en-US" sz="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en-US" altLang="en-US" sz="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en-US" altLang="en-US" sz="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Background:</a:t>
            </a:r>
            <a:br>
              <a:rPr kumimoji="0" lang="en-US" altLang="en-US" sz="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Given </a:t>
            </a:r>
            <a:r>
              <a:rPr kumimoji="0" lang="en-US" altLang="en-US" sz="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user changes seller and commitment numbers in input file as per user profile</a:t>
            </a:r>
            <a:br>
              <a:rPr kumimoji="0" lang="en-US" altLang="en-US" sz="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And </a:t>
            </a:r>
            <a:r>
              <a:rPr kumimoji="0" lang="en-US" altLang="en-US" sz="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user cleans up imported data from database for the following deal sets:</a:t>
            </a:r>
            <a:br>
              <a:rPr kumimoji="0" lang="en-US" altLang="en-US" sz="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kumimoji="0" lang="en-US" altLang="en-US" sz="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kumimoji="0" lang="en-US" altLang="en-US" sz="600" b="1" i="0" u="none" strike="noStrike" cap="none" normalizeH="0" baseline="0" dirty="0" smtClean="0">
                <a:ln>
                  <a:noFill/>
                </a:ln>
                <a:solidFill>
                  <a:srgbClr val="297BD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LH3793C </a:t>
            </a:r>
            <a:r>
              <a:rPr kumimoji="0" lang="en-US" altLang="en-US" sz="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br>
              <a:rPr kumimoji="0" lang="en-US" altLang="en-US" sz="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| </a:t>
            </a:r>
            <a:r>
              <a:rPr kumimoji="0" lang="en-US" altLang="en-US" sz="600" b="1" i="0" u="none" strike="noStrike" cap="none" normalizeH="0" baseline="0" dirty="0" smtClean="0">
                <a:ln>
                  <a:noFill/>
                </a:ln>
                <a:solidFill>
                  <a:srgbClr val="297BD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XN6420T </a:t>
            </a:r>
            <a:r>
              <a:rPr kumimoji="0" lang="en-US" altLang="en-US" sz="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br>
              <a:rPr kumimoji="0" lang="en-US" altLang="en-US" sz="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And </a:t>
            </a:r>
            <a:r>
              <a:rPr kumimoji="0" lang="en-US" altLang="en-US" sz="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user logs in as "default" user</a:t>
            </a:r>
            <a:br>
              <a:rPr kumimoji="0" lang="en-US" altLang="en-US" sz="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And </a:t>
            </a:r>
            <a:r>
              <a:rPr kumimoji="0" lang="en-US" altLang="en-US" sz="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we generate an import file using "</a:t>
            </a:r>
            <a:r>
              <a:rPr kumimoji="0" lang="en-US" altLang="en-US" sz="6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goldenFiles</a:t>
            </a:r>
            <a:r>
              <a:rPr kumimoji="0" lang="en-US" altLang="en-US" sz="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/General_MBS_FRM.xml" as the </a:t>
            </a:r>
            <a:r>
              <a:rPr kumimoji="0" lang="en-US" altLang="en-US" sz="6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mismo</a:t>
            </a:r>
            <a:r>
              <a:rPr kumimoji="0" lang="en-US" altLang="en-US" sz="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template with "2" </a:t>
            </a:r>
            <a:r>
              <a:rPr kumimoji="0" lang="en-US" altLang="en-US" sz="6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dealset</a:t>
            </a:r>
            <a:r>
              <a:rPr kumimoji="0" lang="en-US" altLang="en-US" sz="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and "1" deal per </a:t>
            </a:r>
            <a:r>
              <a:rPr kumimoji="0" lang="en-US" altLang="en-US" sz="6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dealset</a:t>
            </a:r>
            <a:r>
              <a:rPr kumimoji="0" lang="en-US" altLang="en-US" sz="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and:</a:t>
            </a:r>
            <a:br>
              <a:rPr kumimoji="0" lang="en-US" altLang="en-US" sz="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kumimoji="0" lang="en-US" altLang="en-US" sz="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kumimoji="0" lang="en-US" altLang="en-US" sz="600" b="1" i="0" u="none" strike="noStrike" cap="none" normalizeH="0" baseline="0" dirty="0" err="1" smtClean="0">
                <a:ln>
                  <a:noFill/>
                </a:ln>
                <a:solidFill>
                  <a:srgbClr val="297BD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xpath</a:t>
            </a:r>
            <a:r>
              <a:rPr kumimoji="0" lang="en-US" altLang="en-US" sz="600" b="1" i="0" u="none" strike="noStrike" cap="none" normalizeH="0" baseline="0" dirty="0" smtClean="0">
                <a:ln>
                  <a:noFill/>
                </a:ln>
                <a:solidFill>
                  <a:srgbClr val="297BD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            </a:t>
            </a:r>
            <a:r>
              <a:rPr kumimoji="0" lang="en-US" altLang="en-US" sz="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kumimoji="0" lang="en-US" altLang="en-US" sz="600" b="1" i="0" u="none" strike="noStrike" cap="none" normalizeH="0" baseline="0" dirty="0" smtClean="0">
                <a:ln>
                  <a:noFill/>
                </a:ln>
                <a:solidFill>
                  <a:srgbClr val="297BD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value  </a:t>
            </a:r>
            <a:r>
              <a:rPr kumimoji="0" lang="en-US" altLang="en-US" sz="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br>
              <a:rPr kumimoji="0" lang="en-US" altLang="en-US" sz="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| </a:t>
            </a:r>
            <a:r>
              <a:rPr kumimoji="0" lang="en-US" altLang="en-US" sz="600" b="1" i="0" u="none" strike="noStrike" cap="none" normalizeH="0" baseline="0" dirty="0" smtClean="0">
                <a:ln>
                  <a:noFill/>
                </a:ln>
                <a:solidFill>
                  <a:srgbClr val="297BD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//DEAL_SET[1]/POOL/POOL_DETAIL/</a:t>
            </a:r>
            <a:r>
              <a:rPr kumimoji="0" lang="en-US" altLang="en-US" sz="600" b="1" i="0" u="none" strike="noStrike" cap="none" normalizeH="0" baseline="0" dirty="0" err="1" smtClean="0">
                <a:ln>
                  <a:noFill/>
                </a:ln>
                <a:solidFill>
                  <a:srgbClr val="297BD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PoolIdentifier</a:t>
            </a:r>
            <a:r>
              <a:rPr kumimoji="0" lang="en-US" altLang="en-US" sz="600" b="1" i="0" u="none" strike="noStrike" cap="none" normalizeH="0" baseline="0" dirty="0" smtClean="0">
                <a:ln>
                  <a:noFill/>
                </a:ln>
                <a:solidFill>
                  <a:srgbClr val="297BD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kumimoji="0" lang="en-US" altLang="en-US" sz="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kumimoji="0" lang="en-US" altLang="en-US" sz="600" b="1" i="0" u="none" strike="noStrike" cap="none" normalizeH="0" baseline="0" dirty="0" smtClean="0">
                <a:ln>
                  <a:noFill/>
                </a:ln>
                <a:solidFill>
                  <a:srgbClr val="297BD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XN6420 </a:t>
            </a:r>
            <a:r>
              <a:rPr kumimoji="0" lang="en-US" altLang="en-US" sz="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br>
              <a:rPr kumimoji="0" lang="en-US" altLang="en-US" sz="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| </a:t>
            </a:r>
            <a:r>
              <a:rPr kumimoji="0" lang="en-US" altLang="en-US" sz="600" b="1" i="0" u="none" strike="noStrike" cap="none" normalizeH="0" baseline="0" dirty="0" smtClean="0">
                <a:ln>
                  <a:noFill/>
                </a:ln>
                <a:solidFill>
                  <a:srgbClr val="297BD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//DEAL_SET[1]/POOL/POOL_DETAIL/</a:t>
            </a:r>
            <a:r>
              <a:rPr kumimoji="0" lang="en-US" altLang="en-US" sz="600" b="1" i="0" u="none" strike="noStrike" cap="none" normalizeH="0" baseline="0" dirty="0" err="1" smtClean="0">
                <a:ln>
                  <a:noFill/>
                </a:ln>
                <a:solidFill>
                  <a:srgbClr val="297BD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PoolSuffixIdentifier</a:t>
            </a:r>
            <a:r>
              <a:rPr kumimoji="0" lang="en-US" altLang="en-US" sz="600" b="1" i="0" u="none" strike="noStrike" cap="none" normalizeH="0" baseline="0" dirty="0" smtClean="0">
                <a:ln>
                  <a:noFill/>
                </a:ln>
                <a:solidFill>
                  <a:srgbClr val="297BD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kumimoji="0" lang="en-US" altLang="en-US" sz="600" b="1" i="0" u="none" strike="noStrike" cap="none" normalizeH="0" baseline="0" dirty="0" smtClean="0">
                <a:ln>
                  <a:noFill/>
                </a:ln>
                <a:solidFill>
                  <a:srgbClr val="297BD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      </a:t>
            </a:r>
            <a:r>
              <a:rPr kumimoji="0" lang="en-US" altLang="en-US" sz="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br>
              <a:rPr kumimoji="0" lang="en-US" altLang="en-US" sz="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| </a:t>
            </a:r>
            <a:r>
              <a:rPr kumimoji="0" lang="en-US" altLang="en-US" sz="600" b="1" i="0" u="none" strike="noStrike" cap="none" normalizeH="0" baseline="0" dirty="0" smtClean="0">
                <a:ln>
                  <a:noFill/>
                </a:ln>
                <a:solidFill>
                  <a:srgbClr val="297BD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//DEAL_SET[2]/POOL/POOL_DETAIL/</a:t>
            </a:r>
            <a:r>
              <a:rPr kumimoji="0" lang="en-US" altLang="en-US" sz="600" b="1" i="0" u="none" strike="noStrike" cap="none" normalizeH="0" baseline="0" dirty="0" err="1" smtClean="0">
                <a:ln>
                  <a:noFill/>
                </a:ln>
                <a:solidFill>
                  <a:srgbClr val="297BD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PoolIdentifier</a:t>
            </a:r>
            <a:r>
              <a:rPr kumimoji="0" lang="en-US" altLang="en-US" sz="600" b="1" i="0" u="none" strike="noStrike" cap="none" normalizeH="0" baseline="0" dirty="0" smtClean="0">
                <a:ln>
                  <a:noFill/>
                </a:ln>
                <a:solidFill>
                  <a:srgbClr val="297BD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kumimoji="0" lang="en-US" altLang="en-US" sz="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kumimoji="0" lang="en-US" altLang="en-US" sz="600" b="1" i="0" u="none" strike="noStrike" cap="none" normalizeH="0" baseline="0" dirty="0" smtClean="0">
                <a:ln>
                  <a:noFill/>
                </a:ln>
                <a:solidFill>
                  <a:srgbClr val="297BD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LH3793 </a:t>
            </a:r>
            <a:r>
              <a:rPr kumimoji="0" lang="en-US" altLang="en-US" sz="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br>
              <a:rPr kumimoji="0" lang="en-US" altLang="en-US" sz="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| </a:t>
            </a:r>
            <a:r>
              <a:rPr kumimoji="0" lang="en-US" altLang="en-US" sz="600" b="1" i="0" u="none" strike="noStrike" cap="none" normalizeH="0" baseline="0" dirty="0" smtClean="0">
                <a:ln>
                  <a:noFill/>
                </a:ln>
                <a:solidFill>
                  <a:srgbClr val="297BD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//DEAL_SET[2]/POOL/POOL_DETAIL/</a:t>
            </a:r>
            <a:r>
              <a:rPr kumimoji="0" lang="en-US" altLang="en-US" sz="600" b="1" i="0" u="none" strike="noStrike" cap="none" normalizeH="0" baseline="0" dirty="0" err="1" smtClean="0">
                <a:ln>
                  <a:noFill/>
                </a:ln>
                <a:solidFill>
                  <a:srgbClr val="297BD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PoolSuffixIdentifier</a:t>
            </a:r>
            <a:r>
              <a:rPr kumimoji="0" lang="en-US" altLang="en-US" sz="600" b="1" i="0" u="none" strike="noStrike" cap="none" normalizeH="0" baseline="0" dirty="0" smtClean="0">
                <a:ln>
                  <a:noFill/>
                </a:ln>
                <a:solidFill>
                  <a:srgbClr val="297BD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kumimoji="0" lang="en-US" altLang="en-US" sz="600" b="1" i="0" u="none" strike="noStrike" cap="none" normalizeH="0" baseline="0" dirty="0" smtClean="0">
                <a:ln>
                  <a:noFill/>
                </a:ln>
                <a:solidFill>
                  <a:srgbClr val="297BD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      </a:t>
            </a:r>
            <a:r>
              <a:rPr kumimoji="0" lang="en-US" altLang="en-US" sz="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br>
              <a:rPr kumimoji="0" lang="en-US" altLang="en-US" sz="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When </a:t>
            </a:r>
            <a:r>
              <a:rPr kumimoji="0" lang="en-US" altLang="en-US" sz="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"default" user imports generated </a:t>
            </a:r>
            <a:r>
              <a:rPr kumimoji="0" lang="en-US" altLang="en-US" sz="6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mismo</a:t>
            </a:r>
            <a:r>
              <a:rPr kumimoji="0" lang="en-US" altLang="en-US" sz="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file using REST endpoint</a:t>
            </a:r>
            <a:br>
              <a:rPr kumimoji="0" lang="en-US" altLang="en-US" sz="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And </a:t>
            </a:r>
            <a:r>
              <a:rPr kumimoji="0" lang="en-US" altLang="en-US" sz="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user verifies the following transaction types exist:</a:t>
            </a:r>
            <a:br>
              <a:rPr kumimoji="0" lang="en-US" altLang="en-US" sz="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kumimoji="0" lang="en-US" altLang="en-US" sz="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kumimoji="0" lang="en-US" altLang="en-US" sz="600" b="1" i="0" u="none" strike="noStrike" cap="none" normalizeH="0" baseline="0" dirty="0" smtClean="0">
                <a:ln>
                  <a:noFill/>
                </a:ln>
                <a:solidFill>
                  <a:srgbClr val="297BD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Eligibility Response Processed </a:t>
            </a:r>
            <a:r>
              <a:rPr kumimoji="0" lang="en-US" altLang="en-US" sz="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br>
              <a:rPr kumimoji="0" lang="en-US" altLang="en-US" sz="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And </a:t>
            </a:r>
            <a:r>
              <a:rPr kumimoji="0" lang="en-US" altLang="en-US" sz="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setup loans in pools to the following:</a:t>
            </a:r>
            <a:br>
              <a:rPr kumimoji="0" lang="en-US" altLang="en-US" sz="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kumimoji="0" lang="en-US" altLang="en-US" sz="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kumimoji="0" lang="en-US" altLang="en-US" sz="600" b="1" i="0" u="none" strike="noStrike" cap="none" normalizeH="0" baseline="0" dirty="0" err="1" smtClean="0">
                <a:ln>
                  <a:noFill/>
                </a:ln>
                <a:solidFill>
                  <a:srgbClr val="297BD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poolNumber</a:t>
            </a:r>
            <a:r>
              <a:rPr kumimoji="0" lang="en-US" altLang="en-US" sz="600" b="1" i="0" u="none" strike="noStrike" cap="none" normalizeH="0" baseline="0" dirty="0" smtClean="0">
                <a:ln>
                  <a:noFill/>
                </a:ln>
                <a:solidFill>
                  <a:srgbClr val="297BD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kumimoji="0" lang="en-US" altLang="en-US" sz="600" b="1" i="0" u="none" strike="noStrike" cap="none" normalizeH="0" baseline="0" dirty="0" err="1" smtClean="0">
                <a:ln>
                  <a:noFill/>
                </a:ln>
                <a:solidFill>
                  <a:srgbClr val="297BD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loanNumber</a:t>
            </a:r>
            <a:r>
              <a:rPr kumimoji="0" lang="en-US" altLang="en-US" sz="600" b="1" i="0" u="none" strike="noStrike" cap="none" normalizeH="0" baseline="0" dirty="0" smtClean="0">
                <a:ln>
                  <a:noFill/>
                </a:ln>
                <a:solidFill>
                  <a:srgbClr val="297BD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kumimoji="0" lang="en-US" altLang="en-US" sz="600" b="1" i="0" u="none" strike="noStrike" cap="none" normalizeH="0" baseline="0" dirty="0" smtClean="0">
                <a:ln>
                  <a:noFill/>
                </a:ln>
                <a:solidFill>
                  <a:srgbClr val="297BD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action </a:t>
            </a:r>
            <a:r>
              <a:rPr kumimoji="0" lang="en-US" altLang="en-US" sz="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br>
              <a:rPr kumimoji="0" lang="en-US" altLang="en-US" sz="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| </a:t>
            </a:r>
            <a:r>
              <a:rPr kumimoji="0" lang="en-US" altLang="en-US" sz="600" b="1" i="0" u="none" strike="noStrike" cap="none" normalizeH="0" baseline="0" dirty="0" smtClean="0">
                <a:ln>
                  <a:noFill/>
                </a:ln>
                <a:solidFill>
                  <a:srgbClr val="297BD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XN6420T    </a:t>
            </a:r>
            <a:r>
              <a:rPr kumimoji="0" lang="en-US" altLang="en-US" sz="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kumimoji="0" lang="en-US" altLang="en-US" sz="600" b="1" i="0" u="none" strike="noStrike" cap="none" normalizeH="0" baseline="0" dirty="0" smtClean="0">
                <a:ln>
                  <a:noFill/>
                </a:ln>
                <a:solidFill>
                  <a:srgbClr val="297BD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*          </a:t>
            </a:r>
            <a:r>
              <a:rPr kumimoji="0" lang="en-US" altLang="en-US" sz="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kumimoji="0" lang="en-US" altLang="en-US" sz="600" b="1" i="0" u="none" strike="noStrike" cap="none" normalizeH="0" baseline="0" dirty="0" smtClean="0">
                <a:ln>
                  <a:noFill/>
                </a:ln>
                <a:solidFill>
                  <a:srgbClr val="297BD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submit </a:t>
            </a:r>
            <a:r>
              <a:rPr kumimoji="0" lang="en-US" altLang="en-US" sz="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br>
              <a:rPr kumimoji="0" lang="en-US" altLang="en-US" sz="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And </a:t>
            </a:r>
            <a:r>
              <a:rPr kumimoji="0" lang="en-US" altLang="en-US" sz="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user navigates to Pool Detail Page for the Pool "XN6420T"</a:t>
            </a:r>
            <a:br>
              <a:rPr kumimoji="0" lang="en-US" altLang="en-US" sz="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Then </a:t>
            </a:r>
            <a:r>
              <a:rPr kumimoji="0" lang="en-US" altLang="en-US" sz="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user verifies following fields on "Pool Details" page:</a:t>
            </a:r>
            <a:br>
              <a:rPr kumimoji="0" lang="en-US" altLang="en-US" sz="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kumimoji="0" lang="en-US" altLang="en-US" sz="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kumimoji="0" lang="en-US" altLang="en-US" sz="600" b="1" i="0" u="none" strike="noStrike" cap="none" normalizeH="0" baseline="0" dirty="0" err="1" smtClean="0">
                <a:ln>
                  <a:noFill/>
                </a:ln>
                <a:solidFill>
                  <a:srgbClr val="297BD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fieldType</a:t>
            </a:r>
            <a:r>
              <a:rPr kumimoji="0" lang="en-US" altLang="en-US" sz="600" b="1" i="0" u="none" strike="noStrike" cap="none" normalizeH="0" baseline="0" dirty="0" smtClean="0">
                <a:ln>
                  <a:noFill/>
                </a:ln>
                <a:solidFill>
                  <a:srgbClr val="297BD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kumimoji="0" lang="en-US" altLang="en-US" sz="600" b="1" i="0" u="none" strike="noStrike" cap="none" normalizeH="0" baseline="0" dirty="0" err="1" smtClean="0">
                <a:ln>
                  <a:noFill/>
                </a:ln>
                <a:solidFill>
                  <a:srgbClr val="297BD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fieldLabel</a:t>
            </a:r>
            <a:r>
              <a:rPr kumimoji="0" lang="en-US" altLang="en-US" sz="600" b="1" i="0" u="none" strike="noStrike" cap="none" normalizeH="0" baseline="0" dirty="0" smtClean="0">
                <a:ln>
                  <a:noFill/>
                </a:ln>
                <a:solidFill>
                  <a:srgbClr val="297BD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</a:t>
            </a:r>
            <a:r>
              <a:rPr kumimoji="0" lang="en-US" altLang="en-US" sz="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kumimoji="0" lang="en-US" altLang="en-US" sz="600" b="1" i="0" u="none" strike="noStrike" cap="none" normalizeH="0" baseline="0" dirty="0" err="1" smtClean="0">
                <a:ln>
                  <a:noFill/>
                </a:ln>
                <a:solidFill>
                  <a:srgbClr val="297BD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fieldKey</a:t>
            </a:r>
            <a:r>
              <a:rPr kumimoji="0" lang="en-US" altLang="en-US" sz="600" b="1" i="0" u="none" strike="noStrike" cap="none" normalizeH="0" baseline="0" dirty="0" smtClean="0">
                <a:ln>
                  <a:noFill/>
                </a:ln>
                <a:solidFill>
                  <a:srgbClr val="297BD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</a:t>
            </a:r>
            <a:r>
              <a:rPr kumimoji="0" lang="en-US" altLang="en-US" sz="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kumimoji="0" lang="en-US" altLang="en-US" sz="600" b="1" i="0" u="none" strike="noStrike" cap="none" normalizeH="0" baseline="0" dirty="0" smtClean="0">
                <a:ln>
                  <a:noFill/>
                </a:ln>
                <a:solidFill>
                  <a:srgbClr val="297BD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expected  </a:t>
            </a:r>
            <a:r>
              <a:rPr kumimoji="0" lang="en-US" altLang="en-US" sz="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br>
              <a:rPr kumimoji="0" lang="en-US" altLang="en-US" sz="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| </a:t>
            </a:r>
            <a:r>
              <a:rPr kumimoji="0" lang="en-US" altLang="en-US" sz="600" b="1" i="0" u="none" strike="noStrike" cap="none" normalizeH="0" baseline="0" dirty="0" smtClean="0">
                <a:ln>
                  <a:noFill/>
                </a:ln>
                <a:solidFill>
                  <a:srgbClr val="297BD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text      </a:t>
            </a:r>
            <a:r>
              <a:rPr kumimoji="0" lang="en-US" altLang="en-US" sz="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kumimoji="0" lang="en-US" altLang="en-US" sz="600" b="1" i="0" u="none" strike="noStrike" cap="none" normalizeH="0" baseline="0" dirty="0" err="1" smtClean="0">
                <a:ln>
                  <a:noFill/>
                </a:ln>
                <a:solidFill>
                  <a:srgbClr val="297BD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header_submissionStatus</a:t>
            </a:r>
            <a:r>
              <a:rPr kumimoji="0" lang="en-US" altLang="en-US" sz="600" b="1" i="0" u="none" strike="noStrike" cap="none" normalizeH="0" baseline="0" dirty="0" smtClean="0">
                <a:ln>
                  <a:noFill/>
                </a:ln>
                <a:solidFill>
                  <a:srgbClr val="297BD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kumimoji="0" lang="en-US" altLang="en-US" sz="600" b="1" i="0" u="none" strike="noStrike" cap="none" normalizeH="0" baseline="0" dirty="0" err="1" smtClean="0">
                <a:ln>
                  <a:noFill/>
                </a:ln>
                <a:solidFill>
                  <a:srgbClr val="297BD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header_submissionStatus</a:t>
            </a:r>
            <a:r>
              <a:rPr kumimoji="0" lang="en-US" altLang="en-US" sz="600" b="1" i="0" u="none" strike="noStrike" cap="none" normalizeH="0" baseline="0" dirty="0" smtClean="0">
                <a:ln>
                  <a:noFill/>
                </a:ln>
                <a:solidFill>
                  <a:srgbClr val="297BD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kumimoji="0" lang="en-US" altLang="en-US" sz="600" b="1" i="0" u="none" strike="noStrike" cap="none" normalizeH="0" baseline="0" dirty="0" smtClean="0">
                <a:ln>
                  <a:noFill/>
                </a:ln>
                <a:solidFill>
                  <a:srgbClr val="297BD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Submitted </a:t>
            </a:r>
            <a:r>
              <a:rPr kumimoji="0" lang="en-US" altLang="en-US" sz="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br>
              <a:rPr kumimoji="0" lang="en-US" altLang="en-US" sz="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When </a:t>
            </a:r>
            <a:r>
              <a:rPr kumimoji="0" lang="en-US" altLang="en-US" sz="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user clicks "Run Edits" on the "Pool Details" page</a:t>
            </a:r>
            <a:br>
              <a:rPr kumimoji="0" lang="en-US" altLang="en-US" sz="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kumimoji="0" lang="en-US" altLang="en-US" sz="6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## following step verifies </a:t>
            </a:r>
            <a:r>
              <a:rPr kumimoji="0" lang="en-US" altLang="en-US" sz="600" b="0" i="1" u="none" strike="noStrike" cap="none" normalizeH="0" baseline="0" dirty="0" err="1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trandId</a:t>
            </a:r>
            <a:r>
              <a:rPr kumimoji="0" lang="en-US" altLang="en-US" sz="6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in </a:t>
            </a:r>
            <a:r>
              <a:rPr kumimoji="0" lang="en-US" altLang="en-US" sz="600" b="0" i="1" u="none" strike="noStrike" cap="none" normalizeH="0" baseline="0" dirty="0" err="1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db</a:t>
            </a:r>
            <a:r>
              <a:rPr kumimoji="0" lang="en-US" altLang="en-US" sz="6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and pulls it to set it in shared data context</a:t>
            </a:r>
            <a:br>
              <a:rPr kumimoji="0" lang="en-US" altLang="en-US" sz="6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6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And </a:t>
            </a:r>
            <a:r>
              <a:rPr kumimoji="0" lang="en-US" altLang="en-US" sz="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user runs the following query to verify results in table "TRAN,XMLTABLE('/Requests' PASSING TRAN.LN_DLRY_RQST_XML COLUMNS REQUEST_TYPE PATH '</a:t>
            </a:r>
            <a:r>
              <a:rPr kumimoji="0" lang="en-US" altLang="en-US" sz="6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RequestType</a:t>
            </a:r>
            <a:r>
              <a:rPr kumimoji="0" lang="en-US" altLang="en-US" sz="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')" :</a:t>
            </a:r>
            <a:br>
              <a:rPr kumimoji="0" lang="en-US" altLang="en-US" sz="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kumimoji="0" lang="en-US" altLang="en-US" sz="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kumimoji="0" lang="en-US" altLang="en-US" sz="600" b="1" i="0" u="none" strike="noStrike" cap="none" normalizeH="0" baseline="0" dirty="0" err="1" smtClean="0">
                <a:ln>
                  <a:noFill/>
                </a:ln>
                <a:solidFill>
                  <a:srgbClr val="297BD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queryBlock</a:t>
            </a:r>
            <a:r>
              <a:rPr kumimoji="0" lang="en-US" altLang="en-US" sz="600" b="1" i="0" u="none" strike="noStrike" cap="none" normalizeH="0" baseline="0" dirty="0" smtClean="0">
                <a:ln>
                  <a:noFill/>
                </a:ln>
                <a:solidFill>
                  <a:srgbClr val="297BD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kumimoji="0" lang="en-US" altLang="en-US" sz="600" b="1" i="0" u="none" strike="noStrike" cap="none" normalizeH="0" baseline="0" dirty="0" err="1" smtClean="0">
                <a:ln>
                  <a:noFill/>
                </a:ln>
                <a:solidFill>
                  <a:srgbClr val="297BD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columnName</a:t>
            </a:r>
            <a:r>
              <a:rPr kumimoji="0" lang="en-US" altLang="en-US" sz="600" b="1" i="0" u="none" strike="noStrike" cap="none" normalizeH="0" baseline="0" dirty="0" smtClean="0">
                <a:ln>
                  <a:noFill/>
                </a:ln>
                <a:solidFill>
                  <a:srgbClr val="297BD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  </a:t>
            </a:r>
            <a:r>
              <a:rPr kumimoji="0" lang="en-US" altLang="en-US" sz="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kumimoji="0" lang="en-US" altLang="en-US" sz="600" b="1" i="0" u="none" strike="noStrike" cap="none" normalizeH="0" baseline="0" dirty="0" err="1" smtClean="0">
                <a:ln>
                  <a:noFill/>
                </a:ln>
                <a:solidFill>
                  <a:srgbClr val="297BD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columnValue</a:t>
            </a:r>
            <a:r>
              <a:rPr kumimoji="0" lang="en-US" altLang="en-US" sz="600" b="1" i="0" u="none" strike="noStrike" cap="none" normalizeH="0" baseline="0" dirty="0" smtClean="0">
                <a:ln>
                  <a:noFill/>
                </a:ln>
                <a:solidFill>
                  <a:srgbClr val="297BD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kumimoji="0" lang="en-US" altLang="en-US" sz="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br>
              <a:rPr kumimoji="0" lang="en-US" altLang="en-US" sz="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| </a:t>
            </a:r>
            <a:r>
              <a:rPr kumimoji="0" lang="en-US" altLang="en-US" sz="600" b="1" i="0" u="none" strike="noStrike" cap="none" normalizeH="0" baseline="0" dirty="0" smtClean="0">
                <a:ln>
                  <a:noFill/>
                </a:ln>
                <a:solidFill>
                  <a:srgbClr val="297BD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SELECT     </a:t>
            </a:r>
            <a:r>
              <a:rPr kumimoji="0" lang="en-US" altLang="en-US" sz="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kumimoji="0" lang="en-US" altLang="en-US" sz="600" b="1" i="0" u="none" strike="noStrike" cap="none" normalizeH="0" baseline="0" dirty="0" smtClean="0">
                <a:ln>
                  <a:noFill/>
                </a:ln>
                <a:solidFill>
                  <a:srgbClr val="297BD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TRAN_ID                                        </a:t>
            </a:r>
            <a:r>
              <a:rPr kumimoji="0" lang="en-US" altLang="en-US" sz="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kumimoji="0" lang="en-US" altLang="en-US" sz="600" b="1" i="0" u="none" strike="noStrike" cap="none" normalizeH="0" baseline="0" dirty="0" smtClean="0">
                <a:ln>
                  <a:noFill/>
                </a:ln>
                <a:solidFill>
                  <a:srgbClr val="297BD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NOT NULL             </a:t>
            </a:r>
            <a:r>
              <a:rPr kumimoji="0" lang="en-US" altLang="en-US" sz="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br>
              <a:rPr kumimoji="0" lang="en-US" altLang="en-US" sz="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| </a:t>
            </a:r>
            <a:r>
              <a:rPr kumimoji="0" lang="en-US" altLang="en-US" sz="600" b="1" i="0" u="none" strike="noStrike" cap="none" normalizeH="0" baseline="0" dirty="0" smtClean="0">
                <a:ln>
                  <a:noFill/>
                </a:ln>
                <a:solidFill>
                  <a:srgbClr val="297BD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WHERE      </a:t>
            </a:r>
            <a:r>
              <a:rPr kumimoji="0" lang="en-US" altLang="en-US" sz="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kumimoji="0" lang="en-US" altLang="en-US" sz="600" b="1" i="0" u="none" strike="noStrike" cap="none" normalizeH="0" baseline="0" dirty="0" smtClean="0">
                <a:ln>
                  <a:noFill/>
                </a:ln>
                <a:solidFill>
                  <a:srgbClr val="297BD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LN_DLRY_ELIG_RQST_LVL_TYP                      </a:t>
            </a:r>
            <a:r>
              <a:rPr kumimoji="0" lang="en-US" altLang="en-US" sz="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kumimoji="0" lang="en-US" altLang="en-US" sz="600" b="1" i="0" u="none" strike="noStrike" cap="none" normalizeH="0" baseline="0" dirty="0" err="1" smtClean="0">
                <a:ln>
                  <a:noFill/>
                </a:ln>
                <a:solidFill>
                  <a:srgbClr val="297BD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PackageEdit</a:t>
            </a:r>
            <a:r>
              <a:rPr kumimoji="0" lang="en-US" altLang="en-US" sz="600" b="1" i="0" u="none" strike="noStrike" cap="none" normalizeH="0" baseline="0" dirty="0" smtClean="0">
                <a:ln>
                  <a:noFill/>
                </a:ln>
                <a:solidFill>
                  <a:srgbClr val="297BD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kumimoji="0" lang="en-US" altLang="en-US" sz="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br>
              <a:rPr kumimoji="0" lang="en-US" altLang="en-US" sz="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| </a:t>
            </a:r>
            <a:r>
              <a:rPr kumimoji="0" lang="en-US" altLang="en-US" sz="600" b="1" i="0" u="none" strike="noStrike" cap="none" normalizeH="0" baseline="0" dirty="0" smtClean="0">
                <a:ln>
                  <a:noFill/>
                </a:ln>
                <a:solidFill>
                  <a:srgbClr val="297BD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WHERE      </a:t>
            </a:r>
            <a:r>
              <a:rPr kumimoji="0" lang="en-US" altLang="en-US" sz="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kumimoji="0" lang="en-US" altLang="en-US" sz="600" b="1" i="0" u="none" strike="noStrike" cap="none" normalizeH="0" baseline="0" dirty="0" smtClean="0">
                <a:ln>
                  <a:noFill/>
                </a:ln>
                <a:solidFill>
                  <a:srgbClr val="297BD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SELR_ID                                        </a:t>
            </a:r>
            <a:r>
              <a:rPr kumimoji="0" lang="en-US" altLang="en-US" sz="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kumimoji="0" lang="en-US" altLang="en-US" sz="600" b="1" i="0" u="none" strike="noStrike" cap="none" normalizeH="0" baseline="0" dirty="0" err="1" smtClean="0">
                <a:ln>
                  <a:noFill/>
                </a:ln>
                <a:solidFill>
                  <a:srgbClr val="297BD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SellerID</a:t>
            </a:r>
            <a:r>
              <a:rPr kumimoji="0" lang="en-US" altLang="en-US" sz="600" b="1" i="0" u="none" strike="noStrike" cap="none" normalizeH="0" baseline="0" dirty="0" smtClean="0">
                <a:ln>
                  <a:noFill/>
                </a:ln>
                <a:solidFill>
                  <a:srgbClr val="297BD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(1)          </a:t>
            </a:r>
            <a:r>
              <a:rPr kumimoji="0" lang="en-US" altLang="en-US" sz="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br>
              <a:rPr kumimoji="0" lang="en-US" altLang="en-US" sz="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| </a:t>
            </a:r>
            <a:r>
              <a:rPr kumimoji="0" lang="en-US" altLang="en-US" sz="600" b="1" i="0" u="none" strike="noStrike" cap="none" normalizeH="0" baseline="0" dirty="0" smtClean="0">
                <a:ln>
                  <a:noFill/>
                </a:ln>
                <a:solidFill>
                  <a:srgbClr val="297BD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WHERE      </a:t>
            </a:r>
            <a:r>
              <a:rPr kumimoji="0" lang="en-US" altLang="en-US" sz="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kumimoji="0" lang="en-US" altLang="en-US" sz="600" b="1" i="0" u="none" strike="noStrike" cap="none" normalizeH="0" baseline="0" dirty="0" smtClean="0">
                <a:ln>
                  <a:noFill/>
                </a:ln>
                <a:solidFill>
                  <a:srgbClr val="297BD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DL_SET_ID                                      </a:t>
            </a:r>
            <a:r>
              <a:rPr kumimoji="0" lang="en-US" altLang="en-US" sz="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kumimoji="0" lang="en-US" altLang="en-US" sz="600" b="1" i="0" u="none" strike="noStrike" cap="none" normalizeH="0" baseline="0" dirty="0" smtClean="0">
                <a:ln>
                  <a:noFill/>
                </a:ln>
                <a:solidFill>
                  <a:srgbClr val="297BD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RQ2231T              </a:t>
            </a:r>
            <a:r>
              <a:rPr kumimoji="0" lang="en-US" altLang="en-US" sz="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br>
              <a:rPr kumimoji="0" lang="en-US" altLang="en-US" sz="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| </a:t>
            </a:r>
            <a:r>
              <a:rPr kumimoji="0" lang="en-US" altLang="en-US" sz="600" b="1" i="0" u="none" strike="noStrike" cap="none" normalizeH="0" baseline="0" dirty="0" smtClean="0">
                <a:ln>
                  <a:noFill/>
                </a:ln>
                <a:solidFill>
                  <a:srgbClr val="297BD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WHERE      </a:t>
            </a:r>
            <a:r>
              <a:rPr kumimoji="0" lang="en-US" altLang="en-US" sz="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kumimoji="0" lang="en-US" altLang="en-US" sz="600" b="1" i="0" u="none" strike="noStrike" cap="none" normalizeH="0" baseline="0" dirty="0" smtClean="0">
                <a:ln>
                  <a:noFill/>
                </a:ln>
                <a:solidFill>
                  <a:srgbClr val="297BD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REQUEST_TYPE                           </a:t>
            </a:r>
            <a:r>
              <a:rPr kumimoji="0" lang="en-US" altLang="en-US" sz="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kumimoji="0" lang="en-US" altLang="en-US" sz="600" b="1" i="0" u="none" strike="noStrike" cap="none" normalizeH="0" baseline="0" dirty="0" err="1" smtClean="0">
                <a:ln>
                  <a:noFill/>
                </a:ln>
                <a:solidFill>
                  <a:srgbClr val="297BD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RunEligibility</a:t>
            </a:r>
            <a:r>
              <a:rPr kumimoji="0" lang="en-US" altLang="en-US" sz="600" b="1" i="0" u="none" strike="noStrike" cap="none" normalizeH="0" baseline="0" dirty="0" smtClean="0">
                <a:ln>
                  <a:noFill/>
                </a:ln>
                <a:solidFill>
                  <a:srgbClr val="297BD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kumimoji="0" lang="en-US" altLang="en-US" sz="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br>
              <a:rPr kumimoji="0" lang="en-US" altLang="en-US" sz="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| </a:t>
            </a:r>
            <a:r>
              <a:rPr kumimoji="0" lang="en-US" altLang="en-US" sz="600" b="1" i="0" u="none" strike="noStrike" cap="none" normalizeH="0" baseline="0" dirty="0" smtClean="0">
                <a:ln>
                  <a:noFill/>
                </a:ln>
                <a:solidFill>
                  <a:srgbClr val="297BD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WHERE      </a:t>
            </a:r>
            <a:r>
              <a:rPr kumimoji="0" lang="en-US" altLang="en-US" sz="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kumimoji="0" lang="en-US" altLang="en-US" sz="600" b="1" i="0" u="none" strike="noStrike" cap="none" normalizeH="0" baseline="0" dirty="0" smtClean="0">
                <a:ln>
                  <a:noFill/>
                </a:ln>
                <a:solidFill>
                  <a:srgbClr val="297BD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REC_CREN_DTTM                                  </a:t>
            </a:r>
            <a:r>
              <a:rPr kumimoji="0" lang="en-US" altLang="en-US" sz="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kumimoji="0" lang="en-US" altLang="en-US" sz="600" b="1" i="0" u="none" strike="noStrike" cap="none" normalizeH="0" baseline="0" dirty="0" err="1" smtClean="0">
                <a:ln>
                  <a:noFill/>
                </a:ln>
                <a:solidFill>
                  <a:srgbClr val="297BD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withInLastMinutes</a:t>
            </a:r>
            <a:r>
              <a:rPr kumimoji="0" lang="en-US" altLang="en-US" sz="600" b="1" i="0" u="none" strike="noStrike" cap="none" normalizeH="0" baseline="0" dirty="0" smtClean="0">
                <a:ln>
                  <a:noFill/>
                </a:ln>
                <a:solidFill>
                  <a:srgbClr val="297BD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(1) </a:t>
            </a:r>
            <a:r>
              <a:rPr kumimoji="0" lang="en-US" altLang="en-US" sz="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br>
              <a:rPr kumimoji="0" lang="en-US" altLang="en-US" sz="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And </a:t>
            </a:r>
            <a:r>
              <a:rPr kumimoji="0" lang="en-US" altLang="en-US" sz="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user verifies the following transaction types exist:</a:t>
            </a:r>
            <a:br>
              <a:rPr kumimoji="0" lang="en-US" altLang="en-US" sz="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kumimoji="0" lang="en-US" altLang="en-US" sz="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kumimoji="0" lang="en-US" altLang="en-US" sz="600" b="1" i="0" u="none" strike="noStrike" cap="none" normalizeH="0" baseline="0" dirty="0" smtClean="0">
                <a:ln>
                  <a:noFill/>
                </a:ln>
                <a:solidFill>
                  <a:srgbClr val="297BD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Eligibility Response Processed </a:t>
            </a:r>
            <a:r>
              <a:rPr kumimoji="0" lang="en-US" altLang="en-US" sz="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br>
              <a:rPr kumimoji="0" lang="en-US" altLang="en-US" sz="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Then </a:t>
            </a:r>
            <a:r>
              <a:rPr kumimoji="0" lang="en-US" altLang="en-US" sz="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user verifies following fields on "Pool Details" page:</a:t>
            </a:r>
            <a:br>
              <a:rPr kumimoji="0" lang="en-US" altLang="en-US" sz="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kumimoji="0" lang="en-US" altLang="en-US" sz="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kumimoji="0" lang="en-US" altLang="en-US" sz="600" b="1" i="0" u="none" strike="noStrike" cap="none" normalizeH="0" baseline="0" dirty="0" err="1" smtClean="0">
                <a:ln>
                  <a:noFill/>
                </a:ln>
                <a:solidFill>
                  <a:srgbClr val="297BD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fieldType</a:t>
            </a:r>
            <a:r>
              <a:rPr kumimoji="0" lang="en-US" altLang="en-US" sz="600" b="1" i="0" u="none" strike="noStrike" cap="none" normalizeH="0" baseline="0" dirty="0" smtClean="0">
                <a:ln>
                  <a:noFill/>
                </a:ln>
                <a:solidFill>
                  <a:srgbClr val="297BD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kumimoji="0" lang="en-US" altLang="en-US" sz="600" b="1" i="0" u="none" strike="noStrike" cap="none" normalizeH="0" baseline="0" dirty="0" err="1" smtClean="0">
                <a:ln>
                  <a:noFill/>
                </a:ln>
                <a:solidFill>
                  <a:srgbClr val="297BD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fieldLabel</a:t>
            </a:r>
            <a:r>
              <a:rPr kumimoji="0" lang="en-US" altLang="en-US" sz="600" b="1" i="0" u="none" strike="noStrike" cap="none" normalizeH="0" baseline="0" dirty="0" smtClean="0">
                <a:ln>
                  <a:noFill/>
                </a:ln>
                <a:solidFill>
                  <a:srgbClr val="297BD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</a:t>
            </a:r>
            <a:r>
              <a:rPr kumimoji="0" lang="en-US" altLang="en-US" sz="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kumimoji="0" lang="en-US" altLang="en-US" sz="600" b="1" i="0" u="none" strike="noStrike" cap="none" normalizeH="0" baseline="0" dirty="0" err="1" smtClean="0">
                <a:ln>
                  <a:noFill/>
                </a:ln>
                <a:solidFill>
                  <a:srgbClr val="297BD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fieldKey</a:t>
            </a:r>
            <a:r>
              <a:rPr kumimoji="0" lang="en-US" altLang="en-US" sz="600" b="1" i="0" u="none" strike="noStrike" cap="none" normalizeH="0" baseline="0" dirty="0" smtClean="0">
                <a:ln>
                  <a:noFill/>
                </a:ln>
                <a:solidFill>
                  <a:srgbClr val="297BD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</a:t>
            </a:r>
            <a:r>
              <a:rPr kumimoji="0" lang="en-US" altLang="en-US" sz="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kumimoji="0" lang="en-US" altLang="en-US" sz="600" b="1" i="0" u="none" strike="noStrike" cap="none" normalizeH="0" baseline="0" dirty="0" smtClean="0">
                <a:ln>
                  <a:noFill/>
                </a:ln>
                <a:solidFill>
                  <a:srgbClr val="297BD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expected                       </a:t>
            </a:r>
            <a:r>
              <a:rPr kumimoji="0" lang="en-US" altLang="en-US" sz="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br>
              <a:rPr kumimoji="0" lang="en-US" altLang="en-US" sz="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| </a:t>
            </a:r>
            <a:r>
              <a:rPr kumimoji="0" lang="en-US" altLang="en-US" sz="600" b="1" i="0" u="none" strike="noStrike" cap="none" normalizeH="0" baseline="0" dirty="0" smtClean="0">
                <a:ln>
                  <a:noFill/>
                </a:ln>
                <a:solidFill>
                  <a:srgbClr val="297BD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text      </a:t>
            </a:r>
            <a:r>
              <a:rPr kumimoji="0" lang="en-US" altLang="en-US" sz="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kumimoji="0" lang="en-US" altLang="en-US" sz="600" b="1" i="0" u="none" strike="noStrike" cap="none" normalizeH="0" baseline="0" dirty="0" err="1" smtClean="0">
                <a:ln>
                  <a:noFill/>
                </a:ln>
                <a:solidFill>
                  <a:srgbClr val="297BD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header_submissionStatus</a:t>
            </a:r>
            <a:r>
              <a:rPr kumimoji="0" lang="en-US" altLang="en-US" sz="600" b="1" i="0" u="none" strike="noStrike" cap="none" normalizeH="0" baseline="0" dirty="0" smtClean="0">
                <a:ln>
                  <a:noFill/>
                </a:ln>
                <a:solidFill>
                  <a:srgbClr val="297BD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kumimoji="0" lang="en-US" altLang="en-US" sz="600" b="1" i="0" u="none" strike="noStrike" cap="none" normalizeH="0" baseline="0" dirty="0" err="1" smtClean="0">
                <a:ln>
                  <a:noFill/>
                </a:ln>
                <a:solidFill>
                  <a:srgbClr val="297BD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header_submissionStatus</a:t>
            </a:r>
            <a:r>
              <a:rPr kumimoji="0" lang="en-US" altLang="en-US" sz="600" b="1" i="0" u="none" strike="noStrike" cap="none" normalizeH="0" baseline="0" dirty="0" smtClean="0">
                <a:ln>
                  <a:noFill/>
                </a:ln>
                <a:solidFill>
                  <a:srgbClr val="297BD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kumimoji="0" lang="en-US" altLang="en-US" sz="600" b="1" i="0" u="none" strike="noStrike" cap="none" normalizeH="0" baseline="0" dirty="0" smtClean="0">
                <a:ln>
                  <a:noFill/>
                </a:ln>
                <a:solidFill>
                  <a:srgbClr val="297BD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Data Modified After Submission </a:t>
            </a:r>
            <a:r>
              <a:rPr kumimoji="0" lang="en-US" altLang="en-US" sz="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br>
              <a:rPr kumimoji="0" lang="en-US" altLang="en-US" sz="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When </a:t>
            </a:r>
            <a:r>
              <a:rPr kumimoji="0" lang="en-US" altLang="en-US" sz="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user navigates to Pool Detail Page for the Pool "XN6420T"</a:t>
            </a:r>
            <a:br>
              <a:rPr kumimoji="0" lang="en-US" altLang="en-US" sz="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Then </a:t>
            </a:r>
            <a:r>
              <a:rPr kumimoji="0" lang="en-US" altLang="en-US" sz="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user verifies following fields on "Pool Details" page:</a:t>
            </a:r>
            <a:br>
              <a:rPr kumimoji="0" lang="en-US" altLang="en-US" sz="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kumimoji="0" lang="en-US" altLang="en-US" sz="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kumimoji="0" lang="en-US" altLang="en-US" sz="600" b="1" i="0" u="none" strike="noStrike" cap="none" normalizeH="0" baseline="0" dirty="0" err="1" smtClean="0">
                <a:ln>
                  <a:noFill/>
                </a:ln>
                <a:solidFill>
                  <a:srgbClr val="297BD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fieldType</a:t>
            </a:r>
            <a:r>
              <a:rPr kumimoji="0" lang="en-US" altLang="en-US" sz="600" b="1" i="0" u="none" strike="noStrike" cap="none" normalizeH="0" baseline="0" dirty="0" smtClean="0">
                <a:ln>
                  <a:noFill/>
                </a:ln>
                <a:solidFill>
                  <a:srgbClr val="297BD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kumimoji="0" lang="en-US" altLang="en-US" sz="600" b="1" i="0" u="none" strike="noStrike" cap="none" normalizeH="0" baseline="0" dirty="0" err="1" smtClean="0">
                <a:ln>
                  <a:noFill/>
                </a:ln>
                <a:solidFill>
                  <a:srgbClr val="297BD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fieldLabel</a:t>
            </a:r>
            <a:r>
              <a:rPr kumimoji="0" lang="en-US" altLang="en-US" sz="600" b="1" i="0" u="none" strike="noStrike" cap="none" normalizeH="0" baseline="0" dirty="0" smtClean="0">
                <a:ln>
                  <a:noFill/>
                </a:ln>
                <a:solidFill>
                  <a:srgbClr val="297BD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kumimoji="0" lang="en-US" altLang="en-US" sz="600" b="1" i="0" u="none" strike="noStrike" cap="none" normalizeH="0" baseline="0" dirty="0" err="1" smtClean="0">
                <a:ln>
                  <a:noFill/>
                </a:ln>
                <a:solidFill>
                  <a:srgbClr val="297BD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fieldKey</a:t>
            </a:r>
            <a:r>
              <a:rPr kumimoji="0" lang="en-US" altLang="en-US" sz="600" b="1" i="0" u="none" strike="noStrike" cap="none" normalizeH="0" baseline="0" dirty="0" smtClean="0">
                <a:ln>
                  <a:noFill/>
                </a:ln>
                <a:solidFill>
                  <a:srgbClr val="297BD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kumimoji="0" lang="en-US" altLang="en-US" sz="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kumimoji="0" lang="en-US" altLang="en-US" sz="600" b="1" i="0" u="none" strike="noStrike" cap="none" normalizeH="0" baseline="0" dirty="0" smtClean="0">
                <a:ln>
                  <a:noFill/>
                </a:ln>
                <a:solidFill>
                  <a:srgbClr val="297BD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expected  </a:t>
            </a:r>
            <a:r>
              <a:rPr kumimoji="0" lang="en-US" altLang="en-US" sz="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br>
              <a:rPr kumimoji="0" lang="en-US" altLang="en-US" sz="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| </a:t>
            </a:r>
            <a:r>
              <a:rPr kumimoji="0" lang="en-US" altLang="en-US" sz="600" b="1" i="0" u="none" strike="noStrike" cap="none" normalizeH="0" baseline="0" dirty="0" smtClean="0">
                <a:ln>
                  <a:noFill/>
                </a:ln>
                <a:solidFill>
                  <a:srgbClr val="297BD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div       </a:t>
            </a:r>
            <a:r>
              <a:rPr kumimoji="0" lang="en-US" altLang="en-US" sz="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kumimoji="0" lang="en-US" altLang="en-US" sz="600" b="1" i="0" u="none" strike="noStrike" cap="none" normalizeH="0" baseline="0" dirty="0" err="1" smtClean="0">
                <a:ln>
                  <a:noFill/>
                </a:ln>
                <a:solidFill>
                  <a:srgbClr val="297BD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poolCorrectionTab</a:t>
            </a:r>
            <a:r>
              <a:rPr kumimoji="0" lang="en-US" altLang="en-US" sz="600" b="1" i="0" u="none" strike="noStrike" cap="none" normalizeH="0" baseline="0" dirty="0" smtClean="0">
                <a:ln>
                  <a:noFill/>
                </a:ln>
                <a:solidFill>
                  <a:srgbClr val="297BD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kumimoji="0" lang="en-US" altLang="en-US" sz="600" b="1" i="0" u="none" strike="noStrike" cap="none" normalizeH="0" baseline="0" dirty="0" err="1" smtClean="0">
                <a:ln>
                  <a:noFill/>
                </a:ln>
                <a:solidFill>
                  <a:srgbClr val="297BD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poolCorrectionTab</a:t>
            </a:r>
            <a:r>
              <a:rPr kumimoji="0" lang="en-US" altLang="en-US" sz="600" b="1" i="0" u="none" strike="noStrike" cap="none" normalizeH="0" baseline="0" dirty="0" smtClean="0">
                <a:ln>
                  <a:noFill/>
                </a:ln>
                <a:solidFill>
                  <a:srgbClr val="297BD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kumimoji="0" lang="en-US" altLang="en-US" sz="600" b="1" i="0" u="none" strike="noStrike" cap="none" normalizeH="0" baseline="0" dirty="0" smtClean="0">
                <a:ln>
                  <a:noFill/>
                </a:ln>
                <a:solidFill>
                  <a:srgbClr val="297BD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displayed </a:t>
            </a:r>
            <a:r>
              <a:rPr kumimoji="0" lang="en-US" altLang="en-US" sz="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br>
              <a:rPr kumimoji="0" lang="en-US" altLang="en-US" sz="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When </a:t>
            </a:r>
            <a:r>
              <a:rPr kumimoji="0" lang="en-US" altLang="en-US" sz="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user executes "</a:t>
            </a:r>
            <a:r>
              <a:rPr kumimoji="0" lang="en-US" altLang="en-US" sz="6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FN_CBRSupdateQuery_PoolCorrection</a:t>
            </a:r>
            <a:r>
              <a:rPr kumimoji="0" lang="en-US" altLang="en-US" sz="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 query on DB where:</a:t>
            </a:r>
            <a:br>
              <a:rPr kumimoji="0" lang="en-US" altLang="en-US" sz="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kumimoji="0" lang="en-US" altLang="en-US" sz="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kumimoji="0" lang="en-US" altLang="en-US" sz="600" b="1" i="0" u="none" strike="noStrike" cap="none" normalizeH="0" baseline="0" dirty="0" err="1" smtClean="0">
                <a:ln>
                  <a:noFill/>
                </a:ln>
                <a:solidFill>
                  <a:srgbClr val="297BD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columnName</a:t>
            </a:r>
            <a:r>
              <a:rPr kumimoji="0" lang="en-US" altLang="en-US" sz="600" b="1" i="0" u="none" strike="noStrike" cap="none" normalizeH="0" baseline="0" dirty="0" smtClean="0">
                <a:ln>
                  <a:noFill/>
                </a:ln>
                <a:solidFill>
                  <a:srgbClr val="297BD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kumimoji="0" lang="en-US" altLang="en-US" sz="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kumimoji="0" lang="en-US" altLang="en-US" sz="600" b="1" i="0" u="none" strike="noStrike" cap="none" normalizeH="0" baseline="0" dirty="0" err="1" smtClean="0">
                <a:ln>
                  <a:noFill/>
                </a:ln>
                <a:solidFill>
                  <a:srgbClr val="297BD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columnValue</a:t>
            </a:r>
            <a:r>
              <a:rPr kumimoji="0" lang="en-US" altLang="en-US" sz="600" b="1" i="0" u="none" strike="noStrike" cap="none" normalizeH="0" baseline="0" dirty="0" smtClean="0">
                <a:ln>
                  <a:noFill/>
                </a:ln>
                <a:solidFill>
                  <a:srgbClr val="297BD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br>
              <a:rPr kumimoji="0" lang="en-US" altLang="en-US" sz="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| </a:t>
            </a:r>
            <a:r>
              <a:rPr kumimoji="0" lang="en-US" altLang="en-US" sz="600" b="1" i="0" u="none" strike="noStrike" cap="none" normalizeH="0" baseline="0" dirty="0" err="1" smtClean="0">
                <a:ln>
                  <a:noFill/>
                </a:ln>
                <a:solidFill>
                  <a:srgbClr val="297BD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mbs_pool_id_sfx_id</a:t>
            </a:r>
            <a:r>
              <a:rPr kumimoji="0" lang="en-US" altLang="en-US" sz="600" b="1" i="0" u="none" strike="noStrike" cap="none" normalizeH="0" baseline="0" dirty="0" smtClean="0">
                <a:ln>
                  <a:noFill/>
                </a:ln>
                <a:solidFill>
                  <a:srgbClr val="297BD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kumimoji="0" lang="en-US" altLang="en-US" sz="600" b="1" i="0" u="none" strike="noStrike" cap="none" normalizeH="0" baseline="0" dirty="0" smtClean="0">
                <a:ln>
                  <a:noFill/>
                </a:ln>
                <a:solidFill>
                  <a:srgbClr val="297BD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XN6420T     </a:t>
            </a:r>
            <a:r>
              <a:rPr kumimoji="0" lang="en-US" altLang="en-US" sz="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br>
              <a:rPr kumimoji="0" lang="en-US" altLang="en-US" sz="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When </a:t>
            </a:r>
            <a:r>
              <a:rPr kumimoji="0" lang="en-US" altLang="en-US" sz="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user clicks "</a:t>
            </a:r>
            <a:r>
              <a:rPr kumimoji="0" lang="en-US" altLang="en-US" sz="6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poolCorrectionTab</a:t>
            </a:r>
            <a:r>
              <a:rPr kumimoji="0" lang="en-US" altLang="en-US" sz="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 on the "Pool Details" page</a:t>
            </a:r>
            <a:br>
              <a:rPr kumimoji="0" lang="en-US" altLang="en-US" sz="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And </a:t>
            </a:r>
            <a:r>
              <a:rPr kumimoji="0" lang="en-US" altLang="en-US" sz="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user clicks "Add" on the "Pool Details" page</a:t>
            </a:r>
            <a:br>
              <a:rPr kumimoji="0" lang="en-US" altLang="en-US" sz="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And </a:t>
            </a:r>
            <a:r>
              <a:rPr kumimoji="0" lang="en-US" altLang="en-US" sz="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user waits for "2" seconds</a:t>
            </a:r>
            <a:br>
              <a:rPr kumimoji="0" lang="en-US" altLang="en-US" sz="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en-US" altLang="en-US" sz="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en-US" altLang="en-US" sz="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en-US" altLang="en-US" sz="6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@import @eligibility @</a:t>
            </a:r>
            <a:r>
              <a:rPr kumimoji="0" lang="en-US" altLang="en-US" sz="600" b="0" i="0" u="none" strike="noStrike" cap="none" normalizeH="0" baseline="0" dirty="0" err="1" smtClean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uivalidation</a:t>
            </a:r>
            <a:r>
              <a:rPr kumimoji="0" lang="en-US" altLang="en-US" sz="6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@</a:t>
            </a:r>
            <a:r>
              <a:rPr kumimoji="0" lang="en-US" altLang="en-US" sz="600" b="0" i="0" u="none" strike="noStrike" cap="none" normalizeH="0" baseline="0" dirty="0" err="1" smtClean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poolcorrections</a:t>
            </a:r>
            <a:r>
              <a:rPr kumimoji="0" lang="en-US" altLang="en-US" sz="6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@</a:t>
            </a:r>
            <a:r>
              <a:rPr kumimoji="0" lang="en-US" altLang="en-US" sz="600" b="0" i="0" u="none" strike="noStrike" cap="none" normalizeH="0" baseline="0" dirty="0" err="1" smtClean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pooldetail</a:t>
            </a:r>
            <a:r>
              <a:rPr kumimoji="0" lang="en-US" altLang="en-US" sz="6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@</a:t>
            </a:r>
            <a:r>
              <a:rPr kumimoji="0" lang="en-US" altLang="en-US" sz="600" b="0" i="0" u="none" strike="noStrike" cap="none" normalizeH="0" baseline="0" dirty="0" err="1" smtClean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mbs</a:t>
            </a:r>
            <a:r>
              <a:rPr kumimoji="0" lang="en-US" altLang="en-US" sz="6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@deprecated</a:t>
            </a:r>
            <a:br>
              <a:rPr kumimoji="0" lang="en-US" altLang="en-US" sz="6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6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en-US" altLang="en-US" sz="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Scenario: </a:t>
            </a:r>
            <a:r>
              <a:rPr kumimoji="0" lang="en-US" altLang="en-US" sz="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16_Submit_CorrectionsButton</a:t>
            </a:r>
            <a:br>
              <a:rPr kumimoji="0" lang="en-US" altLang="en-US" sz="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Then </a:t>
            </a:r>
            <a:r>
              <a:rPr kumimoji="0" lang="en-US" altLang="en-US" sz="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user verifies following fields on "Pool Details" page:</a:t>
            </a:r>
            <a:br>
              <a:rPr kumimoji="0" lang="en-US" altLang="en-US" sz="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kumimoji="0" lang="en-US" altLang="en-US" sz="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kumimoji="0" lang="en-US" altLang="en-US" sz="600" b="1" i="0" u="none" strike="noStrike" cap="none" normalizeH="0" baseline="0" dirty="0" err="1" smtClean="0">
                <a:ln>
                  <a:noFill/>
                </a:ln>
                <a:solidFill>
                  <a:srgbClr val="297BD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fieldType</a:t>
            </a:r>
            <a:r>
              <a:rPr kumimoji="0" lang="en-US" altLang="en-US" sz="600" b="1" i="0" u="none" strike="noStrike" cap="none" normalizeH="0" baseline="0" dirty="0" smtClean="0">
                <a:ln>
                  <a:noFill/>
                </a:ln>
                <a:solidFill>
                  <a:srgbClr val="297BD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kumimoji="0" lang="en-US" altLang="en-US" sz="600" b="1" i="0" u="none" strike="noStrike" cap="none" normalizeH="0" baseline="0" dirty="0" err="1" smtClean="0">
                <a:ln>
                  <a:noFill/>
                </a:ln>
                <a:solidFill>
                  <a:srgbClr val="297BD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fieldLabel</a:t>
            </a:r>
            <a:r>
              <a:rPr kumimoji="0" lang="en-US" altLang="en-US" sz="600" b="1" i="0" u="none" strike="noStrike" cap="none" normalizeH="0" baseline="0" dirty="0" smtClean="0">
                <a:ln>
                  <a:noFill/>
                </a:ln>
                <a:solidFill>
                  <a:srgbClr val="297BD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kumimoji="0" lang="en-US" altLang="en-US" sz="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kumimoji="0" lang="en-US" altLang="en-US" sz="600" b="1" i="0" u="none" strike="noStrike" cap="none" normalizeH="0" baseline="0" dirty="0" err="1" smtClean="0">
                <a:ln>
                  <a:noFill/>
                </a:ln>
                <a:solidFill>
                  <a:srgbClr val="297BD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fieldKey</a:t>
            </a:r>
            <a:r>
              <a:rPr kumimoji="0" lang="en-US" altLang="en-US" sz="600" b="1" i="0" u="none" strike="noStrike" cap="none" normalizeH="0" baseline="0" dirty="0" smtClean="0">
                <a:ln>
                  <a:noFill/>
                </a:ln>
                <a:solidFill>
                  <a:srgbClr val="297BD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</a:t>
            </a:r>
            <a:r>
              <a:rPr kumimoji="0" lang="en-US" altLang="en-US" sz="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kumimoji="0" lang="en-US" altLang="en-US" sz="600" b="1" i="0" u="none" strike="noStrike" cap="none" normalizeH="0" baseline="0" dirty="0" smtClean="0">
                <a:ln>
                  <a:noFill/>
                </a:ln>
                <a:solidFill>
                  <a:srgbClr val="297BD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expected  </a:t>
            </a:r>
            <a:r>
              <a:rPr kumimoji="0" lang="en-US" altLang="en-US" sz="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br>
              <a:rPr kumimoji="0" lang="en-US" altLang="en-US" sz="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| </a:t>
            </a:r>
            <a:r>
              <a:rPr kumimoji="0" lang="en-US" altLang="en-US" sz="600" b="1" i="0" u="none" strike="noStrike" cap="none" normalizeH="0" baseline="0" dirty="0" smtClean="0">
                <a:ln>
                  <a:noFill/>
                </a:ln>
                <a:solidFill>
                  <a:srgbClr val="297BD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div       </a:t>
            </a:r>
            <a:r>
              <a:rPr kumimoji="0" lang="en-US" altLang="en-US" sz="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kumimoji="0" lang="en-US" altLang="en-US" sz="600" b="1" i="0" u="none" strike="noStrike" cap="none" normalizeH="0" baseline="0" dirty="0" smtClean="0">
                <a:ln>
                  <a:noFill/>
                </a:ln>
                <a:solidFill>
                  <a:srgbClr val="297BD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XPATH_POPUP_DIALOG  </a:t>
            </a:r>
            <a:r>
              <a:rPr kumimoji="0" lang="en-US" altLang="en-US" sz="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kumimoji="0" lang="en-US" altLang="en-US" sz="600" b="1" i="0" u="none" strike="noStrike" cap="none" normalizeH="0" baseline="0" dirty="0" smtClean="0">
                <a:ln>
                  <a:noFill/>
                </a:ln>
                <a:solidFill>
                  <a:srgbClr val="297BD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XPATH_POPUP_DIALOG           </a:t>
            </a:r>
            <a:r>
              <a:rPr kumimoji="0" lang="en-US" altLang="en-US" sz="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kumimoji="0" lang="en-US" altLang="en-US" sz="600" b="1" i="0" u="none" strike="noStrike" cap="none" normalizeH="0" baseline="0" dirty="0" smtClean="0">
                <a:ln>
                  <a:noFill/>
                </a:ln>
                <a:solidFill>
                  <a:srgbClr val="297BD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displayed </a:t>
            </a:r>
            <a:r>
              <a:rPr kumimoji="0" lang="en-US" altLang="en-US" sz="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br>
              <a:rPr kumimoji="0" lang="en-US" altLang="en-US" sz="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| </a:t>
            </a:r>
            <a:r>
              <a:rPr kumimoji="0" lang="en-US" altLang="en-US" sz="600" b="1" i="0" u="none" strike="noStrike" cap="none" normalizeH="0" baseline="0" dirty="0" smtClean="0">
                <a:ln>
                  <a:noFill/>
                </a:ln>
                <a:solidFill>
                  <a:srgbClr val="297BD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header    </a:t>
            </a:r>
            <a:r>
              <a:rPr kumimoji="0" lang="en-US" altLang="en-US" sz="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kumimoji="0" lang="en-US" altLang="en-US" sz="600" b="1" i="0" u="none" strike="noStrike" cap="none" normalizeH="0" baseline="0" dirty="0" err="1" smtClean="0">
                <a:ln>
                  <a:noFill/>
                </a:ln>
                <a:solidFill>
                  <a:srgbClr val="297BD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addCorrectionHeader</a:t>
            </a:r>
            <a:r>
              <a:rPr kumimoji="0" lang="en-US" altLang="en-US" sz="600" b="1" i="0" u="none" strike="noStrike" cap="none" normalizeH="0" baseline="0" dirty="0" smtClean="0">
                <a:ln>
                  <a:noFill/>
                </a:ln>
                <a:solidFill>
                  <a:srgbClr val="297BD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kumimoji="0" lang="en-US" altLang="en-US" sz="600" b="1" i="0" u="none" strike="noStrike" cap="none" normalizeH="0" baseline="0" dirty="0" smtClean="0">
                <a:ln>
                  <a:noFill/>
                </a:ln>
                <a:solidFill>
                  <a:srgbClr val="297BD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XPATH_POOL_CORRECTION_HEADER </a:t>
            </a:r>
            <a:r>
              <a:rPr kumimoji="0" lang="en-US" altLang="en-US" sz="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kumimoji="0" lang="en-US" altLang="en-US" sz="600" b="1" i="0" u="none" strike="noStrike" cap="none" normalizeH="0" baseline="0" dirty="0" smtClean="0">
                <a:ln>
                  <a:noFill/>
                </a:ln>
                <a:solidFill>
                  <a:srgbClr val="297BD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displayed </a:t>
            </a:r>
            <a:r>
              <a:rPr kumimoji="0" lang="en-US" altLang="en-US" sz="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br>
              <a:rPr kumimoji="0" lang="en-US" altLang="en-US" sz="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And </a:t>
            </a:r>
            <a:r>
              <a:rPr kumimoji="0" lang="en-US" altLang="en-US" sz="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user enters values for following fields on "Pool Details" page:</a:t>
            </a:r>
            <a:br>
              <a:rPr kumimoji="0" lang="en-US" altLang="en-US" sz="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kumimoji="0" lang="en-US" altLang="en-US" sz="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kumimoji="0" lang="en-US" altLang="en-US" sz="600" b="1" i="0" u="none" strike="noStrike" cap="none" normalizeH="0" baseline="0" dirty="0" err="1" smtClean="0">
                <a:ln>
                  <a:noFill/>
                </a:ln>
                <a:solidFill>
                  <a:srgbClr val="297BD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fieldNickName</a:t>
            </a:r>
            <a:r>
              <a:rPr kumimoji="0" lang="en-US" altLang="en-US" sz="600" b="1" i="0" u="none" strike="noStrike" cap="none" normalizeH="0" baseline="0" dirty="0" smtClean="0">
                <a:ln>
                  <a:noFill/>
                </a:ln>
                <a:solidFill>
                  <a:srgbClr val="297BD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en-US" altLang="en-US" sz="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kumimoji="0" lang="en-US" altLang="en-US" sz="600" b="1" i="0" u="none" strike="noStrike" cap="none" normalizeH="0" baseline="0" dirty="0" err="1" smtClean="0">
                <a:ln>
                  <a:noFill/>
                </a:ln>
                <a:solidFill>
                  <a:srgbClr val="297BD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fieldValue</a:t>
            </a:r>
            <a:r>
              <a:rPr kumimoji="0" lang="en-US" altLang="en-US" sz="600" b="1" i="0" u="none" strike="noStrike" cap="none" normalizeH="0" baseline="0" dirty="0" smtClean="0">
                <a:ln>
                  <a:noFill/>
                </a:ln>
                <a:solidFill>
                  <a:srgbClr val="297BD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kumimoji="0" lang="en-US" altLang="en-US" sz="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br>
              <a:rPr kumimoji="0" lang="en-US" altLang="en-US" sz="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| </a:t>
            </a:r>
            <a:r>
              <a:rPr kumimoji="0" lang="en-US" altLang="en-US" sz="600" b="1" i="0" u="none" strike="noStrike" cap="none" normalizeH="0" baseline="0" dirty="0" err="1" smtClean="0">
                <a:ln>
                  <a:noFill/>
                </a:ln>
                <a:solidFill>
                  <a:srgbClr val="297BD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authAddPC</a:t>
            </a:r>
            <a:r>
              <a:rPr kumimoji="0" lang="en-US" altLang="en-US" sz="600" b="1" i="0" u="none" strike="noStrike" cap="none" normalizeH="0" baseline="0" dirty="0" smtClean="0">
                <a:ln>
                  <a:noFill/>
                </a:ln>
                <a:solidFill>
                  <a:srgbClr val="297BD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kumimoji="0" lang="en-US" altLang="en-US" sz="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kumimoji="0" lang="en-US" altLang="en-US" sz="600" b="1" i="0" u="none" strike="noStrike" cap="none" normalizeH="0" baseline="0" dirty="0" err="1" smtClean="0">
                <a:ln>
                  <a:noFill/>
                </a:ln>
                <a:solidFill>
                  <a:srgbClr val="297BD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fillerAuth</a:t>
            </a:r>
            <a:r>
              <a:rPr kumimoji="0" lang="en-US" altLang="en-US" sz="600" b="1" i="0" u="none" strike="noStrike" cap="none" normalizeH="0" baseline="0" dirty="0" smtClean="0">
                <a:ln>
                  <a:noFill/>
                </a:ln>
                <a:solidFill>
                  <a:srgbClr val="297BD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kumimoji="0" lang="en-US" altLang="en-US" sz="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br>
              <a:rPr kumimoji="0" lang="en-US" altLang="en-US" sz="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kumimoji="0" lang="en-US" altLang="en-US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Trapezoid 4"/>
          <p:cNvSpPr/>
          <p:nvPr/>
        </p:nvSpPr>
        <p:spPr>
          <a:xfrm>
            <a:off x="245074" y="126307"/>
            <a:ext cx="3161841" cy="616945"/>
          </a:xfrm>
          <a:prstGeom prst="trapezoid">
            <a:avLst>
              <a:gd name="adj" fmla="val 5957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2"/>
                </a:solidFill>
              </a:rPr>
              <a:t>End-to-End</a:t>
            </a:r>
            <a:endParaRPr lang="en-US" sz="2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1849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800" dirty="0" smtClean="0"/>
              <a:t>Test Example – New </a:t>
            </a:r>
            <a:endParaRPr lang="en-US" sz="2800" dirty="0"/>
          </a:p>
        </p:txBody>
      </p:sp>
      <p:sp>
        <p:nvSpPr>
          <p:cNvPr id="4" name="Rectangle 1"/>
          <p:cNvSpPr>
            <a:spLocks noGrp="1" noChangeArrowheads="1"/>
          </p:cNvSpPr>
          <p:nvPr>
            <p:ph idx="1"/>
          </p:nvPr>
        </p:nvSpPr>
        <p:spPr bwMode="auto"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Feature: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MBS pool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en-US" altLang="en-US" sz="1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Scenario: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Update critical fields post submission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Given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 pool is already submitted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And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lender modifies critical fields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Then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validate the lender is prompted to revise wiring instructions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And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lender revises wiring instructions and submits the pool corrections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Then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validate that the pool corrections event is published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And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validate that the DDF transmission file is created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Trapezoid 4"/>
          <p:cNvSpPr/>
          <p:nvPr/>
        </p:nvSpPr>
        <p:spPr>
          <a:xfrm>
            <a:off x="371016" y="230188"/>
            <a:ext cx="3161841" cy="616945"/>
          </a:xfrm>
          <a:prstGeom prst="trapezoid">
            <a:avLst>
              <a:gd name="adj" fmla="val 5957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2"/>
                </a:solidFill>
              </a:rPr>
              <a:t>End-to-End</a:t>
            </a:r>
            <a:endParaRPr lang="en-US" sz="2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3983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1419751"/>
            <a:ext cx="8601323" cy="510296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580482" y="918075"/>
            <a:ext cx="4641527" cy="5016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5000"/>
              </a:lnSpc>
            </a:pPr>
            <a:r>
              <a:rPr lang="en-US" altLang="en-US" sz="2800" b="1" dirty="0">
                <a:solidFill>
                  <a:schemeClr val="accent1"/>
                </a:solidFill>
                <a:latin typeface="Calibri" panose="020F0502020204030204" pitchFamily="34" charset="0"/>
              </a:rPr>
              <a:t>Feature Acceptance Approach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400" y="4055164"/>
            <a:ext cx="2213427" cy="985963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3136789" y="4055164"/>
            <a:ext cx="0" cy="990600"/>
          </a:xfrm>
          <a:prstGeom prst="straightConnector1">
            <a:avLst/>
          </a:prstGeom>
          <a:ln w="95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rapezoid 6"/>
          <p:cNvSpPr/>
          <p:nvPr/>
        </p:nvSpPr>
        <p:spPr>
          <a:xfrm>
            <a:off x="418641" y="550843"/>
            <a:ext cx="3161841" cy="616945"/>
          </a:xfrm>
          <a:prstGeom prst="trapezoid">
            <a:avLst>
              <a:gd name="adj" fmla="val 5957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2"/>
                </a:solidFill>
              </a:rPr>
              <a:t>End-to-End</a:t>
            </a:r>
            <a:endParaRPr lang="en-US" sz="2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8784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22130" y="929045"/>
            <a:ext cx="99723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Georgia" panose="02040502050405020303" pitchFamily="18" charset="0"/>
              </a:rPr>
              <a:t>Overview &amp; Level Setting– </a:t>
            </a:r>
            <a:r>
              <a:rPr lang="en-US" sz="2400" dirty="0" smtClean="0">
                <a:latin typeface="Georgia" panose="02040502050405020303" pitchFamily="18" charset="0"/>
              </a:rPr>
              <a:t>Where we are</a:t>
            </a:r>
          </a:p>
          <a:p>
            <a:r>
              <a:rPr lang="en-US" sz="2400" dirty="0">
                <a:latin typeface="Georgia" panose="02040502050405020303" pitchFamily="18" charset="0"/>
              </a:rPr>
              <a:t/>
            </a:r>
            <a:br>
              <a:rPr lang="en-US" sz="2400" dirty="0">
                <a:latin typeface="Georgia" panose="02040502050405020303" pitchFamily="18" charset="0"/>
              </a:rPr>
            </a:br>
            <a:r>
              <a:rPr lang="en-US" sz="2400" dirty="0">
                <a:latin typeface="Georgia" panose="02040502050405020303" pitchFamily="18" charset="0"/>
              </a:rPr>
              <a:t>	</a:t>
            </a:r>
          </a:p>
        </p:txBody>
      </p:sp>
      <p:graphicFrame>
        <p:nvGraphicFramePr>
          <p:cNvPr id="17" name="Chart 16"/>
          <p:cNvGraphicFramePr>
            <a:graphicFrameLocks/>
          </p:cNvGraphicFramePr>
          <p:nvPr>
            <p:extLst/>
          </p:nvPr>
        </p:nvGraphicFramePr>
        <p:xfrm>
          <a:off x="428623" y="1552432"/>
          <a:ext cx="7639052" cy="44236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8" name="Rectangle 17"/>
          <p:cNvSpPr/>
          <p:nvPr/>
        </p:nvSpPr>
        <p:spPr>
          <a:xfrm>
            <a:off x="8266008" y="1537321"/>
            <a:ext cx="3621191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u="sng" dirty="0" smtClean="0">
                <a:solidFill>
                  <a:srgbClr val="303633"/>
                </a:solidFill>
                <a:latin typeface="OpenSans"/>
              </a:rPr>
              <a:t>2016 - 2018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 smtClean="0">
                <a:solidFill>
                  <a:srgbClr val="303633"/>
                </a:solidFill>
                <a:latin typeface="OpenSans"/>
              </a:rPr>
              <a:t>90%</a:t>
            </a:r>
            <a:r>
              <a:rPr lang="en-US" sz="2000" dirty="0" smtClean="0">
                <a:solidFill>
                  <a:srgbClr val="303633"/>
                </a:solidFill>
                <a:latin typeface="OpenSans"/>
              </a:rPr>
              <a:t> reduction in # tests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 smtClean="0">
                <a:solidFill>
                  <a:srgbClr val="303633"/>
                </a:solidFill>
                <a:latin typeface="OpenSans"/>
              </a:rPr>
              <a:t>98% </a:t>
            </a:r>
            <a:r>
              <a:rPr lang="en-US" sz="2000" dirty="0" smtClean="0">
                <a:solidFill>
                  <a:srgbClr val="303633"/>
                </a:solidFill>
                <a:latin typeface="OpenSans"/>
              </a:rPr>
              <a:t>reduction in runtime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303633"/>
                </a:solidFill>
                <a:latin typeface="OpenSans"/>
              </a:rPr>
              <a:t>Multiple executions per day</a:t>
            </a:r>
          </a:p>
        </p:txBody>
      </p:sp>
      <p:sp>
        <p:nvSpPr>
          <p:cNvPr id="19" name="Rectangle 18"/>
          <p:cNvSpPr/>
          <p:nvPr/>
        </p:nvSpPr>
        <p:spPr>
          <a:xfrm>
            <a:off x="8266009" y="3730344"/>
            <a:ext cx="3621191" cy="1569660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wrap="square" anchor="ctr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 smtClean="0">
                <a:solidFill>
                  <a:srgbClr val="303633"/>
                </a:solidFill>
                <a:latin typeface="OpenSans"/>
              </a:rPr>
              <a:t>4 attempts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 smtClean="0">
                <a:solidFill>
                  <a:srgbClr val="303633"/>
                </a:solidFill>
                <a:latin typeface="OpenSans"/>
              </a:rPr>
              <a:t>2 dedicated staff to transition the test suite to Agile Teams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6931" y="411918"/>
            <a:ext cx="1618595" cy="106319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rapezoid 6"/>
          <p:cNvSpPr/>
          <p:nvPr/>
        </p:nvSpPr>
        <p:spPr>
          <a:xfrm>
            <a:off x="285291" y="312100"/>
            <a:ext cx="3161841" cy="616945"/>
          </a:xfrm>
          <a:prstGeom prst="trapezoid">
            <a:avLst>
              <a:gd name="adj" fmla="val 5957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2"/>
                </a:solidFill>
              </a:rPr>
              <a:t>End-to-End</a:t>
            </a:r>
            <a:endParaRPr lang="en-US" sz="2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9091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22130" y="929045"/>
            <a:ext cx="99723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Georgia" panose="02040502050405020303" pitchFamily="18" charset="0"/>
              </a:rPr>
              <a:t>Overview &amp; Level Setting– </a:t>
            </a:r>
            <a:r>
              <a:rPr lang="en-US" sz="2400" dirty="0" smtClean="0">
                <a:latin typeface="Georgia" panose="02040502050405020303" pitchFamily="18" charset="0"/>
              </a:rPr>
              <a:t>Where we are</a:t>
            </a:r>
          </a:p>
          <a:p>
            <a:r>
              <a:rPr lang="en-US" sz="2400" dirty="0">
                <a:latin typeface="Georgia" panose="02040502050405020303" pitchFamily="18" charset="0"/>
              </a:rPr>
              <a:t/>
            </a:r>
            <a:br>
              <a:rPr lang="en-US" sz="2400" dirty="0">
                <a:latin typeface="Georgia" panose="02040502050405020303" pitchFamily="18" charset="0"/>
              </a:rPr>
            </a:br>
            <a:r>
              <a:rPr lang="en-US" sz="2400" dirty="0">
                <a:latin typeface="Georgia" panose="02040502050405020303" pitchFamily="18" charset="0"/>
              </a:rPr>
              <a:t>	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386" y="4929161"/>
            <a:ext cx="888153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Team structure – SM PO Developer </a:t>
            </a:r>
            <a:r>
              <a:rPr lang="en-US" dirty="0" smtClean="0"/>
              <a:t> (Developers perform Analyst </a:t>
            </a:r>
            <a:r>
              <a:rPr lang="en-US" dirty="0"/>
              <a:t>Tester role</a:t>
            </a:r>
            <a:r>
              <a:rPr lang="en-US" dirty="0" smtClean="0"/>
              <a:t>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/>
              <a:t>Code coverage minimum 80% (Sonar Cube)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/>
              <a:t>Simple process of test first mindset – Test scenario and map to test type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/>
              <a:t>Exploratory testing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/>
              <a:t>Demo to PO by developers</a:t>
            </a:r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5380" y="1703354"/>
            <a:ext cx="4999153" cy="284250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6931" y="411918"/>
            <a:ext cx="1618595" cy="106319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58185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rapezoid 3"/>
          <p:cNvSpPr/>
          <p:nvPr/>
        </p:nvSpPr>
        <p:spPr>
          <a:xfrm>
            <a:off x="418641" y="550843"/>
            <a:ext cx="3161841" cy="616945"/>
          </a:xfrm>
          <a:prstGeom prst="trapezoid">
            <a:avLst>
              <a:gd name="adj" fmla="val 5957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2"/>
                </a:solidFill>
              </a:rPr>
              <a:t>Exploratory</a:t>
            </a:r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1487717" y="2602566"/>
            <a:ext cx="2563902" cy="1038225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Museum Tour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4457457" y="2602566"/>
            <a:ext cx="2683771" cy="1038225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Model Tour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7401890" y="2602566"/>
            <a:ext cx="2682284" cy="1038225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Tourist Tour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3280657" y="4114511"/>
            <a:ext cx="2563902" cy="1038225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Guided Tour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6250399" y="4114511"/>
            <a:ext cx="2563902" cy="1038225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Chaotic Tour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8392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60510" y="2191858"/>
            <a:ext cx="99723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b="1" dirty="0">
              <a:latin typeface="Georgia" panose="02040502050405020303" pitchFamily="18" charset="0"/>
            </a:endParaRPr>
          </a:p>
          <a:p>
            <a:r>
              <a:rPr lang="en-US" sz="2400" dirty="0">
                <a:latin typeface="Georgia" panose="02040502050405020303" pitchFamily="18" charset="0"/>
              </a:rPr>
              <a:t/>
            </a:r>
            <a:br>
              <a:rPr lang="en-US" sz="2400" dirty="0">
                <a:latin typeface="Georgia" panose="02040502050405020303" pitchFamily="18" charset="0"/>
              </a:rPr>
            </a:br>
            <a:r>
              <a:rPr lang="en-US" sz="2400" dirty="0">
                <a:latin typeface="Georgia" panose="02040502050405020303" pitchFamily="18" charset="0"/>
              </a:rPr>
              <a:t>	</a:t>
            </a:r>
          </a:p>
        </p:txBody>
      </p:sp>
      <p:sp>
        <p:nvSpPr>
          <p:cNvPr id="7" name="Rectangle 6"/>
          <p:cNvSpPr/>
          <p:nvPr/>
        </p:nvSpPr>
        <p:spPr>
          <a:xfrm>
            <a:off x="5424904" y="273707"/>
            <a:ext cx="5984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Georgia" panose="02040502050405020303" pitchFamily="18" charset="0"/>
              </a:rPr>
              <a:t>Continuous Integration and Continuous Delivery</a:t>
            </a:r>
          </a:p>
        </p:txBody>
      </p:sp>
      <p:pic>
        <p:nvPicPr>
          <p:cNvPr id="5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7760" y="824054"/>
            <a:ext cx="9351744" cy="3538808"/>
          </a:xfrm>
          <a:prstGeom prst="rect">
            <a:avLst/>
          </a:prstGeom>
        </p:spPr>
      </p:pic>
      <p:sp>
        <p:nvSpPr>
          <p:cNvPr id="6" name="TextBox 9"/>
          <p:cNvSpPr txBox="1"/>
          <p:nvPr/>
        </p:nvSpPr>
        <p:spPr>
          <a:xfrm>
            <a:off x="2931880" y="4453393"/>
            <a:ext cx="5632784" cy="2554545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Junit deployment pre-hook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Environment Shakeout Suite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Integration Testing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In-Sprint Performance Testing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BDD Context Driven Testing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Sonar and Metrics Checks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Runtime Product Based Testing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Failure Speaker Alarm/Emails </a:t>
            </a:r>
          </a:p>
        </p:txBody>
      </p:sp>
      <p:pic>
        <p:nvPicPr>
          <p:cNvPr id="8" name="1C1D76D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799635" y="1582258"/>
            <a:ext cx="609600" cy="60960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50800" dir="5400000" algn="ctr" rotWithShape="0">
              <a:schemeClr val="accent1">
                <a:lumMod val="60000"/>
                <a:lumOff val="4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79345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60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4375" y="2298700"/>
            <a:ext cx="10515600" cy="1325563"/>
          </a:xfrm>
        </p:spPr>
        <p:txBody>
          <a:bodyPr>
            <a:normAutofit/>
          </a:bodyPr>
          <a:lstStyle/>
          <a:p>
            <a:r>
              <a:rPr lang="en-US" sz="4800" dirty="0" smtClean="0"/>
              <a:t>Questions?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054311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277377" y="167199"/>
            <a:ext cx="37826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Georgia" panose="02040502050405020303" pitchFamily="18" charset="0"/>
              </a:rPr>
              <a:t>Test Automation</a:t>
            </a:r>
            <a:endParaRPr lang="en-US" dirty="0">
              <a:latin typeface="Georgia" panose="02040502050405020303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087" y="2322675"/>
            <a:ext cx="2038454" cy="257158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51634" y="1857771"/>
            <a:ext cx="24993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u="sng" dirty="0">
                <a:solidFill>
                  <a:srgbClr val="303633"/>
                </a:solidFill>
                <a:latin typeface="OpenSans"/>
              </a:rPr>
              <a:t>Organization Roles</a:t>
            </a:r>
            <a:endParaRPr lang="en-US" sz="1600" dirty="0">
              <a:solidFill>
                <a:srgbClr val="303633"/>
              </a:solidFill>
              <a:latin typeface="OpenSans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7208" y="2427308"/>
            <a:ext cx="2884088" cy="2436676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4450907" y="1850916"/>
            <a:ext cx="233669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u="sng" dirty="0">
                <a:solidFill>
                  <a:srgbClr val="303633"/>
                </a:solidFill>
                <a:latin typeface="OpenSans"/>
              </a:rPr>
              <a:t>Testing Cupcake</a:t>
            </a:r>
            <a:endParaRPr lang="en-US" sz="1600" dirty="0">
              <a:solidFill>
                <a:srgbClr val="303633"/>
              </a:solidFill>
              <a:latin typeface="OpenSans"/>
            </a:endParaRPr>
          </a:p>
        </p:txBody>
      </p:sp>
      <p:sp>
        <p:nvSpPr>
          <p:cNvPr id="11" name="Right Arrow 10"/>
          <p:cNvSpPr/>
          <p:nvPr/>
        </p:nvSpPr>
        <p:spPr>
          <a:xfrm>
            <a:off x="3144665" y="3341138"/>
            <a:ext cx="680436" cy="534662"/>
          </a:xfrm>
          <a:prstGeom prst="rightArrow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/>
          <p:cNvSpPr/>
          <p:nvPr/>
        </p:nvSpPr>
        <p:spPr>
          <a:xfrm>
            <a:off x="7494597" y="3341138"/>
            <a:ext cx="680436" cy="534662"/>
          </a:xfrm>
          <a:prstGeom prst="rightArrow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2" descr="https://martinfowler.com/bliki/images/testPyramid/test-pyramid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8334" y="3145936"/>
            <a:ext cx="2917065" cy="1606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9031719" y="1920933"/>
            <a:ext cx="20702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u="sng" dirty="0">
                <a:solidFill>
                  <a:srgbClr val="303633"/>
                </a:solidFill>
                <a:latin typeface="OpenSans"/>
              </a:rPr>
              <a:t>Test Pyramid</a:t>
            </a:r>
            <a:endParaRPr lang="en-US" sz="1600" dirty="0">
              <a:solidFill>
                <a:srgbClr val="303633"/>
              </a:solidFill>
              <a:latin typeface="OpenSans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73417" y="2605604"/>
            <a:ext cx="1086804" cy="428376"/>
          </a:xfrm>
          <a:prstGeom prst="rect">
            <a:avLst/>
          </a:prstGeom>
        </p:spPr>
      </p:pic>
      <p:sp>
        <p:nvSpPr>
          <p:cNvPr id="16" name="Action Button: Help 15">
            <a:hlinkClick r:id="" action="ppaction://noaction" highlightClick="1"/>
          </p:cNvPr>
          <p:cNvSpPr/>
          <p:nvPr/>
        </p:nvSpPr>
        <p:spPr>
          <a:xfrm>
            <a:off x="7500454" y="2239091"/>
            <a:ext cx="680436" cy="997392"/>
          </a:xfrm>
          <a:prstGeom prst="actionButtonHelp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8554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205411"/>
            <a:ext cx="11153288" cy="603063"/>
          </a:xfrm>
        </p:spPr>
        <p:txBody>
          <a:bodyPr>
            <a:noAutofit/>
          </a:bodyPr>
          <a:lstStyle/>
          <a:p>
            <a:r>
              <a:rPr lang="en-US" b="1" dirty="0" smtClean="0">
                <a:latin typeface="Georgia" panose="02040502050405020303" pitchFamily="18" charset="0"/>
              </a:rPr>
              <a:t>Test Pyramid </a:t>
            </a:r>
            <a:r>
              <a:rPr lang="en-US" dirty="0" smtClean="0">
                <a:latin typeface="Georgia" panose="02040502050405020303" pitchFamily="18" charset="0"/>
              </a:rPr>
              <a:t>–</a:t>
            </a:r>
            <a:r>
              <a:rPr lang="en-US" b="1" dirty="0" smtClean="0">
                <a:latin typeface="Georgia" panose="02040502050405020303" pitchFamily="18" charset="0"/>
              </a:rPr>
              <a:t> </a:t>
            </a:r>
            <a:r>
              <a:rPr lang="en-US" sz="2800" dirty="0" smtClean="0">
                <a:latin typeface="Georgia" panose="02040502050405020303" pitchFamily="18" charset="0"/>
              </a:rPr>
              <a:t>Integrate Upwards [minimize overlap]</a:t>
            </a:r>
            <a:endParaRPr lang="en-US" sz="2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7"/>
          </p:nvPr>
        </p:nvSpPr>
        <p:spPr/>
        <p:txBody>
          <a:bodyPr>
            <a:normAutofit lnSpcReduction="10000"/>
          </a:bodyPr>
          <a:lstStyle/>
          <a:p>
            <a:fld id="{DF5FD50D-5643-4FEC-BEB9-9D551C654722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534" y="1011297"/>
            <a:ext cx="7842251" cy="4781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970518" y="1416942"/>
            <a:ext cx="297538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SzPct val="150000"/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  <a:latin typeface="+mj-lt"/>
              </a:rPr>
              <a:t>Identify where tests go</a:t>
            </a:r>
          </a:p>
          <a:p>
            <a:pPr marL="285750" indent="-285750">
              <a:buSzPct val="150000"/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  <a:latin typeface="+mj-lt"/>
            </a:endParaRPr>
          </a:p>
          <a:p>
            <a:pPr marL="285750" indent="-285750">
              <a:buSzPct val="150000"/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  <a:latin typeface="+mj-lt"/>
              </a:rPr>
              <a:t>Each layer should be independent and testing from a differing perspective</a:t>
            </a:r>
          </a:p>
          <a:p>
            <a:pPr marL="285750" indent="-285750">
              <a:buSzPct val="150000"/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  <a:latin typeface="+mj-lt"/>
            </a:endParaRPr>
          </a:p>
          <a:p>
            <a:pPr marL="285750" indent="-285750">
              <a:buSzPct val="150000"/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  <a:latin typeface="+mj-lt"/>
              </a:rPr>
              <a:t>Each layer should be focusing on integration and not re-testing</a:t>
            </a:r>
            <a:endParaRPr lang="en-US" dirty="0">
              <a:solidFill>
                <a:schemeClr val="tx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02152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374773"/>
            <a:ext cx="12192000" cy="6127504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08001" y="205411"/>
            <a:ext cx="11153288" cy="603063"/>
          </a:xfrm>
        </p:spPr>
        <p:txBody>
          <a:bodyPr>
            <a:noAutofit/>
          </a:bodyPr>
          <a:lstStyle/>
          <a:p>
            <a:r>
              <a:rPr lang="en-US" b="1" dirty="0" smtClean="0">
                <a:latin typeface="Georgia" panose="02040502050405020303" pitchFamily="18" charset="0"/>
              </a:rPr>
              <a:t>Test Pyramid </a:t>
            </a:r>
            <a:r>
              <a:rPr lang="en-US" dirty="0" smtClean="0">
                <a:latin typeface="Georgia" panose="02040502050405020303" pitchFamily="18" charset="0"/>
              </a:rPr>
              <a:t>–</a:t>
            </a:r>
            <a:r>
              <a:rPr lang="en-US" b="1" dirty="0" smtClean="0">
                <a:latin typeface="Georgia" panose="02040502050405020303" pitchFamily="18" charset="0"/>
              </a:rPr>
              <a:t> </a:t>
            </a:r>
            <a:r>
              <a:rPr lang="en-US" sz="4000" dirty="0" smtClean="0">
                <a:latin typeface="Georgia" panose="02040502050405020303" pitchFamily="18" charset="0"/>
              </a:rPr>
              <a:t>Java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443407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1445200478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rapezoid 2"/>
          <p:cNvSpPr/>
          <p:nvPr/>
        </p:nvSpPr>
        <p:spPr>
          <a:xfrm>
            <a:off x="418641" y="550843"/>
            <a:ext cx="3161841" cy="616945"/>
          </a:xfrm>
          <a:prstGeom prst="trapezoid">
            <a:avLst>
              <a:gd name="adj" fmla="val 5957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2"/>
                </a:solidFill>
              </a:rPr>
              <a:t>UNIT</a:t>
            </a:r>
            <a:endParaRPr lang="en-US" sz="2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9683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543271183"/>
              </p:ext>
            </p:extLst>
          </p:nvPr>
        </p:nvGraphicFramePr>
        <p:xfrm>
          <a:off x="4907402" y="279960"/>
          <a:ext cx="4423885" cy="11522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5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001"/>
          <a:stretch/>
        </p:blipFill>
        <p:spPr bwMode="auto">
          <a:xfrm>
            <a:off x="418641" y="1881777"/>
            <a:ext cx="6796896" cy="3802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7"/>
          <p:cNvSpPr txBox="1"/>
          <p:nvPr/>
        </p:nvSpPr>
        <p:spPr>
          <a:xfrm>
            <a:off x="7504151" y="2025431"/>
            <a:ext cx="406084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SzPct val="150000"/>
            </a:pPr>
            <a:r>
              <a:rPr lang="en-US" b="1" dirty="0" smtClean="0">
                <a:solidFill>
                  <a:srgbClr val="000F2B"/>
                </a:solidFill>
                <a:latin typeface="Georgia"/>
              </a:rPr>
              <a:t>Test Design Example</a:t>
            </a:r>
            <a:r>
              <a:rPr lang="en-US" dirty="0" smtClean="0">
                <a:solidFill>
                  <a:srgbClr val="000F2B"/>
                </a:solidFill>
                <a:latin typeface="Georgia"/>
              </a:rPr>
              <a:t>:</a:t>
            </a:r>
          </a:p>
          <a:p>
            <a:pPr>
              <a:buSzPct val="150000"/>
            </a:pPr>
            <a:endParaRPr lang="en-US" dirty="0">
              <a:solidFill>
                <a:srgbClr val="000F2B"/>
              </a:solidFill>
              <a:latin typeface="Georgia"/>
            </a:endParaRPr>
          </a:p>
          <a:p>
            <a:pPr marL="285750" indent="-285750">
              <a:buSzPct val="150000"/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0F2B"/>
                </a:solidFill>
                <a:latin typeface="Georgia"/>
              </a:rPr>
              <a:t>Identify all data points/Entities</a:t>
            </a:r>
          </a:p>
          <a:p>
            <a:pPr marL="285750" indent="-285750">
              <a:buSzPct val="150000"/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0F2B"/>
                </a:solidFill>
                <a:latin typeface="Georgia"/>
              </a:rPr>
              <a:t>Identify all processes associated with flow</a:t>
            </a:r>
          </a:p>
          <a:p>
            <a:pPr marL="285750" indent="-285750">
              <a:buSzPct val="150000"/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0F2B"/>
                </a:solidFill>
                <a:latin typeface="Georgia"/>
              </a:rPr>
              <a:t>Identify expected output </a:t>
            </a:r>
          </a:p>
          <a:p>
            <a:pPr marL="285750" indent="-285750">
              <a:buSzPct val="150000"/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0F2B"/>
                </a:solidFill>
                <a:latin typeface="Georgia"/>
              </a:rPr>
              <a:t>Create all permutations </a:t>
            </a:r>
          </a:p>
          <a:p>
            <a:pPr marL="285750" indent="-285750">
              <a:buSzPct val="150000"/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0F2B"/>
                </a:solidFill>
                <a:latin typeface="Georgia"/>
              </a:rPr>
              <a:t>Validate and Optimize  </a:t>
            </a:r>
          </a:p>
          <a:p>
            <a:pPr marL="285750" indent="-285750">
              <a:buSzPct val="150000"/>
              <a:buFont typeface="Arial" panose="020B0604020202020204" pitchFamily="34" charset="0"/>
              <a:buChar char="•"/>
            </a:pPr>
            <a:endParaRPr lang="en-US" dirty="0">
              <a:solidFill>
                <a:srgbClr val="000F2B"/>
              </a:solidFill>
              <a:latin typeface="Georgia"/>
            </a:endParaRPr>
          </a:p>
          <a:p>
            <a:pPr marL="285750" indent="-285750">
              <a:buSzPct val="150000"/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rgbClr val="000F2B"/>
                </a:solidFill>
                <a:latin typeface="Georgia"/>
              </a:rPr>
              <a:t>Perform Team Test Reviews!!</a:t>
            </a:r>
            <a:endParaRPr lang="en-US" b="1" dirty="0">
              <a:solidFill>
                <a:srgbClr val="000F2B"/>
              </a:solidFill>
              <a:latin typeface="Georgia"/>
            </a:endParaRPr>
          </a:p>
        </p:txBody>
      </p:sp>
      <p:sp>
        <p:nvSpPr>
          <p:cNvPr id="8" name="Trapezoid 7"/>
          <p:cNvSpPr/>
          <p:nvPr/>
        </p:nvSpPr>
        <p:spPr>
          <a:xfrm>
            <a:off x="418641" y="550843"/>
            <a:ext cx="3161841" cy="616945"/>
          </a:xfrm>
          <a:prstGeom prst="trapezoid">
            <a:avLst>
              <a:gd name="adj" fmla="val 5957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000F2B"/>
                </a:solidFill>
              </a:rPr>
              <a:t>UNIT</a:t>
            </a:r>
          </a:p>
        </p:txBody>
      </p:sp>
    </p:spTree>
    <p:extLst>
      <p:ext uri="{BB962C8B-B14F-4D97-AF65-F5344CB8AC3E}">
        <p14:creationId xmlns:p14="http://schemas.microsoft.com/office/powerpoint/2010/main" val="408579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rapezoid 3"/>
          <p:cNvSpPr/>
          <p:nvPr/>
        </p:nvSpPr>
        <p:spPr>
          <a:xfrm>
            <a:off x="418640" y="550843"/>
            <a:ext cx="3677109" cy="616945"/>
          </a:xfrm>
          <a:prstGeom prst="trapezoid">
            <a:avLst>
              <a:gd name="adj" fmla="val 5957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000F2B"/>
                </a:solidFill>
              </a:rPr>
              <a:t>UNIT – Boundary test</a:t>
            </a:r>
            <a:endParaRPr lang="en-US" sz="2400" dirty="0">
              <a:solidFill>
                <a:srgbClr val="000F2B"/>
              </a:solidFill>
            </a:endParaRPr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3126426298"/>
              </p:ext>
            </p:extLst>
          </p:nvPr>
        </p:nvGraphicFramePr>
        <p:xfrm>
          <a:off x="4907402" y="279960"/>
          <a:ext cx="4423885" cy="11522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2225" y="3573568"/>
            <a:ext cx="706755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9"/>
          <p:cNvSpPr txBox="1"/>
          <p:nvPr/>
        </p:nvSpPr>
        <p:spPr>
          <a:xfrm>
            <a:off x="2677555" y="1684231"/>
            <a:ext cx="46543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SzPct val="150000"/>
            </a:pPr>
            <a:r>
              <a:rPr lang="en-US" dirty="0" smtClean="0">
                <a:solidFill>
                  <a:srgbClr val="000F2B"/>
                </a:solidFill>
                <a:latin typeface="Georgia"/>
              </a:rPr>
              <a:t>Testing Technique Example:</a:t>
            </a:r>
          </a:p>
          <a:p>
            <a:pPr marL="285750" indent="-285750">
              <a:buSzPct val="150000"/>
              <a:buFont typeface="Arial" panose="020B0604020202020204" pitchFamily="34" charset="0"/>
              <a:buChar char="•"/>
            </a:pPr>
            <a:endParaRPr lang="en-US" dirty="0">
              <a:solidFill>
                <a:srgbClr val="000F2B"/>
              </a:solidFill>
              <a:latin typeface="Georgia"/>
            </a:endParaRPr>
          </a:p>
          <a:p>
            <a:pPr marL="285750" indent="-285750">
              <a:buSzPct val="150000"/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0F2B"/>
                </a:solidFill>
                <a:latin typeface="Georgia"/>
              </a:rPr>
              <a:t>Identify equivalence partitions </a:t>
            </a:r>
          </a:p>
          <a:p>
            <a:pPr marL="285750" indent="-285750">
              <a:buSzPct val="150000"/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0F2B"/>
                </a:solidFill>
                <a:latin typeface="Georgia"/>
              </a:rPr>
              <a:t>Identify boundaries </a:t>
            </a:r>
            <a:endParaRPr lang="en-US" dirty="0">
              <a:solidFill>
                <a:srgbClr val="000F2B"/>
              </a:solidFill>
              <a:latin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2440307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ivider with symbol">
  <a:themeElements>
    <a:clrScheme name="Fannie Mae Palette">
      <a:dk1>
        <a:sysClr val="windowText" lastClr="000000"/>
      </a:dk1>
      <a:lt1>
        <a:sysClr val="window" lastClr="FFFFFF"/>
      </a:lt1>
      <a:dk2>
        <a:srgbClr val="000F2B"/>
      </a:dk2>
      <a:lt2>
        <a:srgbClr val="D9D7DC"/>
      </a:lt2>
      <a:accent1>
        <a:srgbClr val="99660F"/>
      </a:accent1>
      <a:accent2>
        <a:srgbClr val="C55147"/>
      </a:accent2>
      <a:accent3>
        <a:srgbClr val="216C2B"/>
      </a:accent3>
      <a:accent4>
        <a:srgbClr val="574A71"/>
      </a:accent4>
      <a:accent5>
        <a:srgbClr val="007697"/>
      </a:accent5>
      <a:accent6>
        <a:srgbClr val="C0540F"/>
      </a:accent6>
      <a:hlink>
        <a:srgbClr val="0563C1"/>
      </a:hlink>
      <a:folHlink>
        <a:srgbClr val="954F72"/>
      </a:folHlink>
    </a:clrScheme>
    <a:fontScheme name="Fannie Mae Fonts">
      <a:majorFont>
        <a:latin typeface="Georgi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S17-0168 - 16x9 template with layouts.10.27.17.potx" id="{039C5B20-A3B6-4996-8C9C-4607BDC16F64}" vid="{7B7F797A-E81F-4791-B074-178DE1ACD648}"/>
    </a:ext>
  </a:extLst>
</a:theme>
</file>

<file path=ppt/theme/theme10.xml><?xml version="1.0" encoding="utf-8"?>
<a:theme xmlns:a="http://schemas.openxmlformats.org/drawingml/2006/main" name="Content slides">
  <a:themeElements>
    <a:clrScheme name="Fannie Mae Palette">
      <a:dk1>
        <a:sysClr val="windowText" lastClr="000000"/>
      </a:dk1>
      <a:lt1>
        <a:sysClr val="window" lastClr="FFFFFF"/>
      </a:lt1>
      <a:dk2>
        <a:srgbClr val="000F2B"/>
      </a:dk2>
      <a:lt2>
        <a:srgbClr val="D9D7DC"/>
      </a:lt2>
      <a:accent1>
        <a:srgbClr val="99660F"/>
      </a:accent1>
      <a:accent2>
        <a:srgbClr val="C55147"/>
      </a:accent2>
      <a:accent3>
        <a:srgbClr val="216C2B"/>
      </a:accent3>
      <a:accent4>
        <a:srgbClr val="574A71"/>
      </a:accent4>
      <a:accent5>
        <a:srgbClr val="007697"/>
      </a:accent5>
      <a:accent6>
        <a:srgbClr val="C0540F"/>
      </a:accent6>
      <a:hlink>
        <a:srgbClr val="0563C1"/>
      </a:hlink>
      <a:folHlink>
        <a:srgbClr val="954F72"/>
      </a:folHlink>
    </a:clrScheme>
    <a:fontScheme name="Fannie Mae Fonts">
      <a:majorFont>
        <a:latin typeface="Georgi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dirty="0" err="1" smtClean="0">
            <a:latin typeface="+mj-lt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defRPr dirty="0" err="1" smtClean="0">
            <a:latin typeface="+mj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Standard template 4-3 - INTERNAL.potx" id="{C4C6575B-EC4E-48F6-B274-AED094D5B8FD}" vid="{426A76AA-A974-4B90-A0AC-4A625DF0ABB0}"/>
    </a:ext>
  </a:extLst>
</a:theme>
</file>

<file path=ppt/theme/theme11.xml><?xml version="1.0" encoding="utf-8"?>
<a:theme xmlns:a="http://schemas.openxmlformats.org/drawingml/2006/main" name="Cover slides">
  <a:themeElements>
    <a:clrScheme name="Fannie Mae Palette">
      <a:dk1>
        <a:sysClr val="windowText" lastClr="000000"/>
      </a:dk1>
      <a:lt1>
        <a:sysClr val="window" lastClr="FFFFFF"/>
      </a:lt1>
      <a:dk2>
        <a:srgbClr val="000F2B"/>
      </a:dk2>
      <a:lt2>
        <a:srgbClr val="D9D7DC"/>
      </a:lt2>
      <a:accent1>
        <a:srgbClr val="99660F"/>
      </a:accent1>
      <a:accent2>
        <a:srgbClr val="C55147"/>
      </a:accent2>
      <a:accent3>
        <a:srgbClr val="216C2B"/>
      </a:accent3>
      <a:accent4>
        <a:srgbClr val="574A71"/>
      </a:accent4>
      <a:accent5>
        <a:srgbClr val="007697"/>
      </a:accent5>
      <a:accent6>
        <a:srgbClr val="C0540F"/>
      </a:accent6>
      <a:hlink>
        <a:srgbClr val="0563C1"/>
      </a:hlink>
      <a:folHlink>
        <a:srgbClr val="954F72"/>
      </a:folHlink>
    </a:clrScheme>
    <a:fontScheme name="Fannie Mae Fonts">
      <a:majorFont>
        <a:latin typeface="Georgi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dirty="0" err="1" smtClean="0">
            <a:latin typeface="+mj-lt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dirty="0" err="1" smtClean="0">
            <a:latin typeface="+mj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Standard template 4-3 - INTERNAL.potx" id="{C4C6575B-EC4E-48F6-B274-AED094D5B8FD}" vid="{F9F27314-C2CF-4E81-8C4B-447677C87539}"/>
    </a:ext>
  </a:extLst>
</a:theme>
</file>

<file path=ppt/theme/theme12.xml><?xml version="1.0" encoding="utf-8"?>
<a:theme xmlns:a="http://schemas.openxmlformats.org/drawingml/2006/main" name="1_Agenda slides">
  <a:themeElements>
    <a:clrScheme name="Fannie Mae Palette">
      <a:dk1>
        <a:sysClr val="windowText" lastClr="000000"/>
      </a:dk1>
      <a:lt1>
        <a:sysClr val="window" lastClr="FFFFFF"/>
      </a:lt1>
      <a:dk2>
        <a:srgbClr val="000F2B"/>
      </a:dk2>
      <a:lt2>
        <a:srgbClr val="D9D7DC"/>
      </a:lt2>
      <a:accent1>
        <a:srgbClr val="99660F"/>
      </a:accent1>
      <a:accent2>
        <a:srgbClr val="C55147"/>
      </a:accent2>
      <a:accent3>
        <a:srgbClr val="216C2B"/>
      </a:accent3>
      <a:accent4>
        <a:srgbClr val="574A71"/>
      </a:accent4>
      <a:accent5>
        <a:srgbClr val="007697"/>
      </a:accent5>
      <a:accent6>
        <a:srgbClr val="C0540F"/>
      </a:accent6>
      <a:hlink>
        <a:srgbClr val="0563C1"/>
      </a:hlink>
      <a:folHlink>
        <a:srgbClr val="954F72"/>
      </a:folHlink>
    </a:clrScheme>
    <a:fontScheme name="Fannie Mae Fonts">
      <a:majorFont>
        <a:latin typeface="Georgi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dirty="0" err="1" smtClean="0">
            <a:latin typeface="+mj-lt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defRPr dirty="0" err="1" smtClean="0">
            <a:latin typeface="+mj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Standard template 4-3 - INTERNAL.potx" id="{C4C6575B-EC4E-48F6-B274-AED094D5B8FD}" vid="{71750F69-DEE4-45F4-94FF-F964621CA797}"/>
    </a:ext>
  </a:extLst>
</a:theme>
</file>

<file path=ppt/theme/theme13.xml><?xml version="1.0" encoding="utf-8"?>
<a:theme xmlns:a="http://schemas.openxmlformats.org/drawingml/2006/main" name="Bio/photo slide">
  <a:themeElements>
    <a:clrScheme name="Fannie Mae Palette">
      <a:dk1>
        <a:sysClr val="windowText" lastClr="000000"/>
      </a:dk1>
      <a:lt1>
        <a:sysClr val="window" lastClr="FFFFFF"/>
      </a:lt1>
      <a:dk2>
        <a:srgbClr val="000F2B"/>
      </a:dk2>
      <a:lt2>
        <a:srgbClr val="D9D7DC"/>
      </a:lt2>
      <a:accent1>
        <a:srgbClr val="99660F"/>
      </a:accent1>
      <a:accent2>
        <a:srgbClr val="C55147"/>
      </a:accent2>
      <a:accent3>
        <a:srgbClr val="216C2B"/>
      </a:accent3>
      <a:accent4>
        <a:srgbClr val="574A71"/>
      </a:accent4>
      <a:accent5>
        <a:srgbClr val="007697"/>
      </a:accent5>
      <a:accent6>
        <a:srgbClr val="C0540F"/>
      </a:accent6>
      <a:hlink>
        <a:srgbClr val="0563C1"/>
      </a:hlink>
      <a:folHlink>
        <a:srgbClr val="954F72"/>
      </a:folHlink>
    </a:clrScheme>
    <a:fontScheme name="Fannie Mae Fonts">
      <a:majorFont>
        <a:latin typeface="Georgi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dirty="0" err="1" smtClean="0">
            <a:latin typeface="+mj-lt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defRPr dirty="0" err="1" smtClean="0">
            <a:latin typeface="+mj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Standard template 4-3 - INTERNAL.potx" id="{C4C6575B-EC4E-48F6-B274-AED094D5B8FD}" vid="{93988450-977E-4691-BB18-7D3A7650136F}"/>
    </a:ext>
  </a:extLst>
</a:theme>
</file>

<file path=ppt/theme/theme14.xml><?xml version="1.0" encoding="utf-8"?>
<a:theme xmlns:a="http://schemas.openxmlformats.org/drawingml/2006/main" name="Quotes, statements and QA slides">
  <a:themeElements>
    <a:clrScheme name="Fannie Mae Palette">
      <a:dk1>
        <a:sysClr val="windowText" lastClr="000000"/>
      </a:dk1>
      <a:lt1>
        <a:sysClr val="window" lastClr="FFFFFF"/>
      </a:lt1>
      <a:dk2>
        <a:srgbClr val="000F2B"/>
      </a:dk2>
      <a:lt2>
        <a:srgbClr val="D9D7DC"/>
      </a:lt2>
      <a:accent1>
        <a:srgbClr val="99660F"/>
      </a:accent1>
      <a:accent2>
        <a:srgbClr val="C55147"/>
      </a:accent2>
      <a:accent3>
        <a:srgbClr val="216C2B"/>
      </a:accent3>
      <a:accent4>
        <a:srgbClr val="574A71"/>
      </a:accent4>
      <a:accent5>
        <a:srgbClr val="007697"/>
      </a:accent5>
      <a:accent6>
        <a:srgbClr val="C0540F"/>
      </a:accent6>
      <a:hlink>
        <a:srgbClr val="0563C1"/>
      </a:hlink>
      <a:folHlink>
        <a:srgbClr val="954F72"/>
      </a:folHlink>
    </a:clrScheme>
    <a:fontScheme name="Fannie Mae Fonts">
      <a:majorFont>
        <a:latin typeface="Georgi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dirty="0" err="1" smtClean="0">
            <a:latin typeface="+mj-lt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defRPr dirty="0" err="1" smtClean="0">
            <a:latin typeface="+mj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Standard template 4-3 - INTERNAL.potx" id="{C4C6575B-EC4E-48F6-B274-AED094D5B8FD}" vid="{345AB291-95D9-4A38-91F6-59F19759451C}"/>
    </a:ext>
  </a:extLst>
</a:theme>
</file>

<file path=ppt/theme/theme15.xml><?xml version="1.0" encoding="utf-8"?>
<a:theme xmlns:a="http://schemas.openxmlformats.org/drawingml/2006/main" name="1_Divider with symbol">
  <a:themeElements>
    <a:clrScheme name="Fannie Mae Palette">
      <a:dk1>
        <a:sysClr val="windowText" lastClr="000000"/>
      </a:dk1>
      <a:lt1>
        <a:sysClr val="window" lastClr="FFFFFF"/>
      </a:lt1>
      <a:dk2>
        <a:srgbClr val="000F2B"/>
      </a:dk2>
      <a:lt2>
        <a:srgbClr val="D9D7DC"/>
      </a:lt2>
      <a:accent1>
        <a:srgbClr val="99660F"/>
      </a:accent1>
      <a:accent2>
        <a:srgbClr val="C55147"/>
      </a:accent2>
      <a:accent3>
        <a:srgbClr val="216C2B"/>
      </a:accent3>
      <a:accent4>
        <a:srgbClr val="574A71"/>
      </a:accent4>
      <a:accent5>
        <a:srgbClr val="007697"/>
      </a:accent5>
      <a:accent6>
        <a:srgbClr val="C0540F"/>
      </a:accent6>
      <a:hlink>
        <a:srgbClr val="0563C1"/>
      </a:hlink>
      <a:folHlink>
        <a:srgbClr val="954F72"/>
      </a:folHlink>
    </a:clrScheme>
    <a:fontScheme name="Fannie Mae Fonts">
      <a:majorFont>
        <a:latin typeface="Georgi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dirty="0" err="1" smtClean="0">
            <a:latin typeface="+mj-lt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defRPr dirty="0" err="1" smtClean="0">
            <a:latin typeface="+mj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Standard template 4-3 - INTERNAL.potx" id="{C4C6575B-EC4E-48F6-B274-AED094D5B8FD}" vid="{D6C2AF70-BDD4-470C-B14E-1E09189F3F92}"/>
    </a:ext>
  </a:extLst>
</a:theme>
</file>

<file path=ppt/theme/theme16.xml><?xml version="1.0" encoding="utf-8"?>
<a:theme xmlns:a="http://schemas.openxmlformats.org/drawingml/2006/main" name="Divider slides with images">
  <a:themeElements>
    <a:clrScheme name="Fannie Mae Palette">
      <a:dk1>
        <a:sysClr val="windowText" lastClr="000000"/>
      </a:dk1>
      <a:lt1>
        <a:sysClr val="window" lastClr="FFFFFF"/>
      </a:lt1>
      <a:dk2>
        <a:srgbClr val="000F2B"/>
      </a:dk2>
      <a:lt2>
        <a:srgbClr val="D9D7DC"/>
      </a:lt2>
      <a:accent1>
        <a:srgbClr val="99660F"/>
      </a:accent1>
      <a:accent2>
        <a:srgbClr val="C55147"/>
      </a:accent2>
      <a:accent3>
        <a:srgbClr val="216C2B"/>
      </a:accent3>
      <a:accent4>
        <a:srgbClr val="574A71"/>
      </a:accent4>
      <a:accent5>
        <a:srgbClr val="007697"/>
      </a:accent5>
      <a:accent6>
        <a:srgbClr val="C0540F"/>
      </a:accent6>
      <a:hlink>
        <a:srgbClr val="0563C1"/>
      </a:hlink>
      <a:folHlink>
        <a:srgbClr val="954F72"/>
      </a:folHlink>
    </a:clrScheme>
    <a:fontScheme name="Fannie Mae Fonts">
      <a:majorFont>
        <a:latin typeface="Georgi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dirty="0" err="1" smtClean="0">
            <a:latin typeface="+mj-lt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defRPr dirty="0" err="1" smtClean="0">
            <a:latin typeface="+mj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Standard template 4-3 - INTERNAL.potx" id="{C4C6575B-EC4E-48F6-B274-AED094D5B8FD}" vid="{CA522700-A8B8-468C-9901-3167FFF536DD}"/>
    </a:ext>
  </a:extLst>
</a:theme>
</file>

<file path=ppt/theme/theme17.xml><?xml version="1.0" encoding="utf-8"?>
<a:theme xmlns:a="http://schemas.openxmlformats.org/drawingml/2006/main" name="1_Blank with footer">
  <a:themeElements>
    <a:clrScheme name="Fannie Mae Palette">
      <a:dk1>
        <a:sysClr val="windowText" lastClr="000000"/>
      </a:dk1>
      <a:lt1>
        <a:sysClr val="window" lastClr="FFFFFF"/>
      </a:lt1>
      <a:dk2>
        <a:srgbClr val="000F2B"/>
      </a:dk2>
      <a:lt2>
        <a:srgbClr val="D9D7DC"/>
      </a:lt2>
      <a:accent1>
        <a:srgbClr val="99660F"/>
      </a:accent1>
      <a:accent2>
        <a:srgbClr val="C55147"/>
      </a:accent2>
      <a:accent3>
        <a:srgbClr val="216C2B"/>
      </a:accent3>
      <a:accent4>
        <a:srgbClr val="574A71"/>
      </a:accent4>
      <a:accent5>
        <a:srgbClr val="007697"/>
      </a:accent5>
      <a:accent6>
        <a:srgbClr val="C0540F"/>
      </a:accent6>
      <a:hlink>
        <a:srgbClr val="0563C1"/>
      </a:hlink>
      <a:folHlink>
        <a:srgbClr val="954F72"/>
      </a:folHlink>
    </a:clrScheme>
    <a:fontScheme name="Fannie Mae Fonts">
      <a:majorFont>
        <a:latin typeface="Georgi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dirty="0" err="1" smtClean="0">
            <a:latin typeface="+mj-lt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defRPr dirty="0" err="1" smtClean="0">
            <a:latin typeface="+mj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Standard template 4-3 - INTERNAL.potx" id="{C4C6575B-EC4E-48F6-B274-AED094D5B8FD}" vid="{1784372D-763E-480F-BF8D-F3FB463452C5}"/>
    </a:ext>
  </a:extLst>
</a:theme>
</file>

<file path=ppt/theme/theme18.xml><?xml version="1.0" encoding="utf-8"?>
<a:theme xmlns:a="http://schemas.openxmlformats.org/drawingml/2006/main" name="1_Tables and charts">
  <a:themeElements>
    <a:clrScheme name="Fannie Mae Palette">
      <a:dk1>
        <a:sysClr val="windowText" lastClr="000000"/>
      </a:dk1>
      <a:lt1>
        <a:sysClr val="window" lastClr="FFFFFF"/>
      </a:lt1>
      <a:dk2>
        <a:srgbClr val="000F2B"/>
      </a:dk2>
      <a:lt2>
        <a:srgbClr val="D9D7DC"/>
      </a:lt2>
      <a:accent1>
        <a:srgbClr val="99660F"/>
      </a:accent1>
      <a:accent2>
        <a:srgbClr val="C55147"/>
      </a:accent2>
      <a:accent3>
        <a:srgbClr val="216C2B"/>
      </a:accent3>
      <a:accent4>
        <a:srgbClr val="574A71"/>
      </a:accent4>
      <a:accent5>
        <a:srgbClr val="007697"/>
      </a:accent5>
      <a:accent6>
        <a:srgbClr val="C0540F"/>
      </a:accent6>
      <a:hlink>
        <a:srgbClr val="0563C1"/>
      </a:hlink>
      <a:folHlink>
        <a:srgbClr val="954F72"/>
      </a:folHlink>
    </a:clrScheme>
    <a:fontScheme name="Fannie Mae Fonts">
      <a:majorFont>
        <a:latin typeface="Georgi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dirty="0" err="1" smtClean="0">
            <a:latin typeface="+mj-lt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defRPr dirty="0" err="1" smtClean="0">
            <a:latin typeface="+mj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Standard template 4-3 - INTERNAL.potx" id="{C4C6575B-EC4E-48F6-B274-AED094D5B8FD}" vid="{7EF9C5E9-08A6-4D30-81ED-0B6A15FADE4E}"/>
    </a:ext>
  </a:extLst>
</a:theme>
</file>

<file path=ppt/theme/theme19.xml><?xml version="1.0" encoding="utf-8"?>
<a:theme xmlns:a="http://schemas.openxmlformats.org/drawingml/2006/main" name="1_Content Slide">
  <a:themeElements>
    <a:clrScheme name="Fannie Mae Palette">
      <a:dk1>
        <a:sysClr val="windowText" lastClr="000000"/>
      </a:dk1>
      <a:lt1>
        <a:sysClr val="window" lastClr="FFFFFF"/>
      </a:lt1>
      <a:dk2>
        <a:srgbClr val="000F2B"/>
      </a:dk2>
      <a:lt2>
        <a:srgbClr val="D9D7DC"/>
      </a:lt2>
      <a:accent1>
        <a:srgbClr val="99660F"/>
      </a:accent1>
      <a:accent2>
        <a:srgbClr val="C55147"/>
      </a:accent2>
      <a:accent3>
        <a:srgbClr val="216C2B"/>
      </a:accent3>
      <a:accent4>
        <a:srgbClr val="574A71"/>
      </a:accent4>
      <a:accent5>
        <a:srgbClr val="007697"/>
      </a:accent5>
      <a:accent6>
        <a:srgbClr val="C0540F"/>
      </a:accent6>
      <a:hlink>
        <a:srgbClr val="0563C1"/>
      </a:hlink>
      <a:folHlink>
        <a:srgbClr val="954F72"/>
      </a:folHlink>
    </a:clrScheme>
    <a:fontScheme name="Fannie Mae Fonts">
      <a:majorFont>
        <a:latin typeface="Georgi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S17-0168 - 16x9 template with layouts.10.27.17.potx" id="{039C5B20-A3B6-4996-8C9C-4607BDC16F64}" vid="{F87E1057-FD22-4168-A800-8369904147F3}"/>
    </a:ext>
  </a:extLst>
</a:theme>
</file>

<file path=ppt/theme/theme2.xml><?xml version="1.0" encoding="utf-8"?>
<a:theme xmlns:a="http://schemas.openxmlformats.org/drawingml/2006/main" name="Content Slide">
  <a:themeElements>
    <a:clrScheme name="Fannie Mae Palette">
      <a:dk1>
        <a:sysClr val="windowText" lastClr="000000"/>
      </a:dk1>
      <a:lt1>
        <a:sysClr val="window" lastClr="FFFFFF"/>
      </a:lt1>
      <a:dk2>
        <a:srgbClr val="000F2B"/>
      </a:dk2>
      <a:lt2>
        <a:srgbClr val="D9D7DC"/>
      </a:lt2>
      <a:accent1>
        <a:srgbClr val="99660F"/>
      </a:accent1>
      <a:accent2>
        <a:srgbClr val="C55147"/>
      </a:accent2>
      <a:accent3>
        <a:srgbClr val="216C2B"/>
      </a:accent3>
      <a:accent4>
        <a:srgbClr val="574A71"/>
      </a:accent4>
      <a:accent5>
        <a:srgbClr val="007697"/>
      </a:accent5>
      <a:accent6>
        <a:srgbClr val="C0540F"/>
      </a:accent6>
      <a:hlink>
        <a:srgbClr val="0563C1"/>
      </a:hlink>
      <a:folHlink>
        <a:srgbClr val="954F72"/>
      </a:folHlink>
    </a:clrScheme>
    <a:fontScheme name="Fannie Mae Fonts">
      <a:majorFont>
        <a:latin typeface="Georgi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S17-0168 - 16x9 template with layouts.10.27.17.potx" id="{039C5B20-A3B6-4996-8C9C-4607BDC16F64}" vid="{F87E1057-FD22-4168-A800-8369904147F3}"/>
    </a:ext>
  </a:extLst>
</a:theme>
</file>

<file path=ppt/theme/theme20.xml><?xml version="1.0" encoding="utf-8"?>
<a:theme xmlns:a="http://schemas.openxmlformats.org/drawingml/2006/main" name="2_Agenda Slides">
  <a:themeElements>
    <a:clrScheme name="Fannie Mae Palette">
      <a:dk1>
        <a:sysClr val="windowText" lastClr="000000"/>
      </a:dk1>
      <a:lt1>
        <a:sysClr val="window" lastClr="FFFFFF"/>
      </a:lt1>
      <a:dk2>
        <a:srgbClr val="000F2B"/>
      </a:dk2>
      <a:lt2>
        <a:srgbClr val="D9D7DC"/>
      </a:lt2>
      <a:accent1>
        <a:srgbClr val="99660F"/>
      </a:accent1>
      <a:accent2>
        <a:srgbClr val="C55147"/>
      </a:accent2>
      <a:accent3>
        <a:srgbClr val="216C2B"/>
      </a:accent3>
      <a:accent4>
        <a:srgbClr val="574A71"/>
      </a:accent4>
      <a:accent5>
        <a:srgbClr val="007697"/>
      </a:accent5>
      <a:accent6>
        <a:srgbClr val="C0540F"/>
      </a:accent6>
      <a:hlink>
        <a:srgbClr val="0563C1"/>
      </a:hlink>
      <a:folHlink>
        <a:srgbClr val="954F72"/>
      </a:folHlink>
    </a:clrScheme>
    <a:fontScheme name="Fannie Mae Fonts">
      <a:majorFont>
        <a:latin typeface="Georgi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S17-0168 - 16x9 template with layouts.10.27.17.potx" id="{039C5B20-A3B6-4996-8C9C-4607BDC16F64}" vid="{E2104272-BFFA-4033-AA6A-8774BC0701BA}"/>
    </a:ext>
  </a:extLst>
</a:theme>
</file>

<file path=ppt/theme/theme21.xml><?xml version="1.0" encoding="utf-8"?>
<a:theme xmlns:a="http://schemas.openxmlformats.org/drawingml/2006/main" name="1_Bio/Pic Explainer Slide">
  <a:themeElements>
    <a:clrScheme name="Fannie Mae Palette">
      <a:dk1>
        <a:sysClr val="windowText" lastClr="000000"/>
      </a:dk1>
      <a:lt1>
        <a:sysClr val="window" lastClr="FFFFFF"/>
      </a:lt1>
      <a:dk2>
        <a:srgbClr val="000F2B"/>
      </a:dk2>
      <a:lt2>
        <a:srgbClr val="D9D7DC"/>
      </a:lt2>
      <a:accent1>
        <a:srgbClr val="99660F"/>
      </a:accent1>
      <a:accent2>
        <a:srgbClr val="C55147"/>
      </a:accent2>
      <a:accent3>
        <a:srgbClr val="216C2B"/>
      </a:accent3>
      <a:accent4>
        <a:srgbClr val="574A71"/>
      </a:accent4>
      <a:accent5>
        <a:srgbClr val="007697"/>
      </a:accent5>
      <a:accent6>
        <a:srgbClr val="C0540F"/>
      </a:accent6>
      <a:hlink>
        <a:srgbClr val="0563C1"/>
      </a:hlink>
      <a:folHlink>
        <a:srgbClr val="954F72"/>
      </a:folHlink>
    </a:clrScheme>
    <a:fontScheme name="Fannie Mae Fonts">
      <a:majorFont>
        <a:latin typeface="Georgi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S17-0168 - 16x9 template with layouts.10.27.17.potx" id="{039C5B20-A3B6-4996-8C9C-4607BDC16F64}" vid="{D2411C06-564A-4D21-B4D1-98F4A6E8664D}"/>
    </a:ext>
  </a:extLst>
</a:theme>
</file>

<file path=ppt/theme/theme22.xml><?xml version="1.0" encoding="utf-8"?>
<a:theme xmlns:a="http://schemas.openxmlformats.org/drawingml/2006/main" name="1_Quotes, QA, and Statement Slides">
  <a:themeElements>
    <a:clrScheme name="Fannie Mae Palette">
      <a:dk1>
        <a:sysClr val="windowText" lastClr="000000"/>
      </a:dk1>
      <a:lt1>
        <a:sysClr val="window" lastClr="FFFFFF"/>
      </a:lt1>
      <a:dk2>
        <a:srgbClr val="000F2B"/>
      </a:dk2>
      <a:lt2>
        <a:srgbClr val="D9D7DC"/>
      </a:lt2>
      <a:accent1>
        <a:srgbClr val="99660F"/>
      </a:accent1>
      <a:accent2>
        <a:srgbClr val="C55147"/>
      </a:accent2>
      <a:accent3>
        <a:srgbClr val="216C2B"/>
      </a:accent3>
      <a:accent4>
        <a:srgbClr val="574A71"/>
      </a:accent4>
      <a:accent5>
        <a:srgbClr val="007697"/>
      </a:accent5>
      <a:accent6>
        <a:srgbClr val="C0540F"/>
      </a:accent6>
      <a:hlink>
        <a:srgbClr val="0563C1"/>
      </a:hlink>
      <a:folHlink>
        <a:srgbClr val="954F72"/>
      </a:folHlink>
    </a:clrScheme>
    <a:fontScheme name="Fannie Mae Fonts">
      <a:majorFont>
        <a:latin typeface="Georgi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S17-0168 - 16x9 template with layouts.10.27.17.potx" id="{039C5B20-A3B6-4996-8C9C-4607BDC16F64}" vid="{5793FA95-A102-4B66-8FE5-1CB194091A76}"/>
    </a:ext>
  </a:extLst>
</a:theme>
</file>

<file path=ppt/theme/theme23.xml><?xml version="1.0" encoding="utf-8"?>
<a:theme xmlns:a="http://schemas.openxmlformats.org/drawingml/2006/main" name="1_Internal Title">
  <a:themeElements>
    <a:clrScheme name="Fannie Mae Palette">
      <a:dk1>
        <a:sysClr val="windowText" lastClr="000000"/>
      </a:dk1>
      <a:lt1>
        <a:sysClr val="window" lastClr="FFFFFF"/>
      </a:lt1>
      <a:dk2>
        <a:srgbClr val="000F2B"/>
      </a:dk2>
      <a:lt2>
        <a:srgbClr val="D9D7DC"/>
      </a:lt2>
      <a:accent1>
        <a:srgbClr val="99660F"/>
      </a:accent1>
      <a:accent2>
        <a:srgbClr val="C55147"/>
      </a:accent2>
      <a:accent3>
        <a:srgbClr val="216C2B"/>
      </a:accent3>
      <a:accent4>
        <a:srgbClr val="574A71"/>
      </a:accent4>
      <a:accent5>
        <a:srgbClr val="007697"/>
      </a:accent5>
      <a:accent6>
        <a:srgbClr val="C0540F"/>
      </a:accent6>
      <a:hlink>
        <a:srgbClr val="0563C1"/>
      </a:hlink>
      <a:folHlink>
        <a:srgbClr val="954F72"/>
      </a:folHlink>
    </a:clrScheme>
    <a:fontScheme name="Fannie Mae Fonts">
      <a:majorFont>
        <a:latin typeface="Georgi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S17-0168 - 16x9 template with layouts.10.27.17.potx" id="{039C5B20-A3B6-4996-8C9C-4607BDC16F64}" vid="{F6490E7D-234D-4432-A977-3BC206DC6D7E}"/>
    </a:ext>
  </a:extLst>
</a:theme>
</file>

<file path=ppt/theme/theme24.xml><?xml version="1.0" encoding="utf-8"?>
<a:theme xmlns:a="http://schemas.openxmlformats.org/drawingml/2006/main" name="1_Divider Image Gray Symbol">
  <a:themeElements>
    <a:clrScheme name="Fannie Mae Palette">
      <a:dk1>
        <a:sysClr val="windowText" lastClr="000000"/>
      </a:dk1>
      <a:lt1>
        <a:sysClr val="window" lastClr="FFFFFF"/>
      </a:lt1>
      <a:dk2>
        <a:srgbClr val="000F2B"/>
      </a:dk2>
      <a:lt2>
        <a:srgbClr val="D9D7DC"/>
      </a:lt2>
      <a:accent1>
        <a:srgbClr val="99660F"/>
      </a:accent1>
      <a:accent2>
        <a:srgbClr val="C55147"/>
      </a:accent2>
      <a:accent3>
        <a:srgbClr val="216C2B"/>
      </a:accent3>
      <a:accent4>
        <a:srgbClr val="574A71"/>
      </a:accent4>
      <a:accent5>
        <a:srgbClr val="007697"/>
      </a:accent5>
      <a:accent6>
        <a:srgbClr val="C0540F"/>
      </a:accent6>
      <a:hlink>
        <a:srgbClr val="0563C1"/>
      </a:hlink>
      <a:folHlink>
        <a:srgbClr val="954F72"/>
      </a:folHlink>
    </a:clrScheme>
    <a:fontScheme name="Fannie Mae Fonts">
      <a:majorFont>
        <a:latin typeface="Georgi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S17-0168 - 16x9 template with layouts.10.27.17.potx" id="{039C5B20-A3B6-4996-8C9C-4607BDC16F64}" vid="{CE6FC58E-EA1B-4172-8E5D-8E42994415A4}"/>
    </a:ext>
  </a:extLst>
</a:theme>
</file>

<file path=ppt/theme/theme25.xml><?xml version="1.0" encoding="utf-8"?>
<a:theme xmlns:a="http://schemas.openxmlformats.org/drawingml/2006/main" name="2_Blank with footer">
  <a:themeElements>
    <a:clrScheme name="Fannie Mae Palette">
      <a:dk1>
        <a:sysClr val="windowText" lastClr="000000"/>
      </a:dk1>
      <a:lt1>
        <a:sysClr val="window" lastClr="FFFFFF"/>
      </a:lt1>
      <a:dk2>
        <a:srgbClr val="000F2B"/>
      </a:dk2>
      <a:lt2>
        <a:srgbClr val="D9D7DC"/>
      </a:lt2>
      <a:accent1>
        <a:srgbClr val="99660F"/>
      </a:accent1>
      <a:accent2>
        <a:srgbClr val="C55147"/>
      </a:accent2>
      <a:accent3>
        <a:srgbClr val="216C2B"/>
      </a:accent3>
      <a:accent4>
        <a:srgbClr val="574A71"/>
      </a:accent4>
      <a:accent5>
        <a:srgbClr val="007697"/>
      </a:accent5>
      <a:accent6>
        <a:srgbClr val="C0540F"/>
      </a:accent6>
      <a:hlink>
        <a:srgbClr val="0563C1"/>
      </a:hlink>
      <a:folHlink>
        <a:srgbClr val="954F72"/>
      </a:folHlink>
    </a:clrScheme>
    <a:fontScheme name="Fannie Mae Fonts">
      <a:majorFont>
        <a:latin typeface="Georgi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S17-0168 - 16x9 template with layouts.10.27.17.potx" id="{039C5B20-A3B6-4996-8C9C-4607BDC16F64}" vid="{706126BE-B40D-44C0-A9AA-BE15B0068AC7}"/>
    </a:ext>
  </a:extLst>
</a:theme>
</file>

<file path=ppt/theme/theme26.xml><?xml version="1.0" encoding="utf-8"?>
<a:theme xmlns:a="http://schemas.openxmlformats.org/drawingml/2006/main" name="2_Tables and Charts">
  <a:themeElements>
    <a:clrScheme name="Fannie Mae PPT colors">
      <a:dk1>
        <a:sysClr val="windowText" lastClr="000000"/>
      </a:dk1>
      <a:lt1>
        <a:sysClr val="window" lastClr="FFFFFF"/>
      </a:lt1>
      <a:dk2>
        <a:srgbClr val="000F2B"/>
      </a:dk2>
      <a:lt2>
        <a:srgbClr val="D9D7DC"/>
      </a:lt2>
      <a:accent1>
        <a:srgbClr val="216C2B"/>
      </a:accent1>
      <a:accent2>
        <a:srgbClr val="007697"/>
      </a:accent2>
      <a:accent3>
        <a:srgbClr val="99660F"/>
      </a:accent3>
      <a:accent4>
        <a:srgbClr val="C55147"/>
      </a:accent4>
      <a:accent5>
        <a:srgbClr val="574A71"/>
      </a:accent5>
      <a:accent6>
        <a:srgbClr val="C0540F"/>
      </a:accent6>
      <a:hlink>
        <a:srgbClr val="0563C1"/>
      </a:hlink>
      <a:folHlink>
        <a:srgbClr val="954F72"/>
      </a:folHlink>
    </a:clrScheme>
    <a:fontScheme name="Body and header font">
      <a:majorFont>
        <a:latin typeface="Georgia"/>
        <a:ea typeface=""/>
        <a:cs typeface=""/>
      </a:majorFont>
      <a:minorFont>
        <a:latin typeface="Georgi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S17-0168 - 16x9 template with layouts.10.27.17.potx" id="{039C5B20-A3B6-4996-8C9C-4607BDC16F64}" vid="{83976544-4FD3-4D9E-A8F6-7CE59656EF09}"/>
    </a:ext>
  </a:extLst>
</a:theme>
</file>

<file path=ppt/theme/theme27.xml><?xml version="1.0" encoding="utf-8"?>
<a:theme xmlns:a="http://schemas.openxmlformats.org/drawingml/2006/main" name="2_Content Slide">
  <a:themeElements>
    <a:clrScheme name="Fannie Mae Palette">
      <a:dk1>
        <a:sysClr val="windowText" lastClr="000000"/>
      </a:dk1>
      <a:lt1>
        <a:sysClr val="window" lastClr="FFFFFF"/>
      </a:lt1>
      <a:dk2>
        <a:srgbClr val="000F2B"/>
      </a:dk2>
      <a:lt2>
        <a:srgbClr val="D9D7DC"/>
      </a:lt2>
      <a:accent1>
        <a:srgbClr val="99660F"/>
      </a:accent1>
      <a:accent2>
        <a:srgbClr val="C55147"/>
      </a:accent2>
      <a:accent3>
        <a:srgbClr val="216C2B"/>
      </a:accent3>
      <a:accent4>
        <a:srgbClr val="574A71"/>
      </a:accent4>
      <a:accent5>
        <a:srgbClr val="007697"/>
      </a:accent5>
      <a:accent6>
        <a:srgbClr val="C0540F"/>
      </a:accent6>
      <a:hlink>
        <a:srgbClr val="0563C1"/>
      </a:hlink>
      <a:folHlink>
        <a:srgbClr val="954F72"/>
      </a:folHlink>
    </a:clrScheme>
    <a:fontScheme name="Fannie Mae Fonts">
      <a:majorFont>
        <a:latin typeface="Georgi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S17-0168 - 16x9 template with layouts.10.27.17.potx" id="{039C5B20-A3B6-4996-8C9C-4607BDC16F64}" vid="{F87E1057-FD22-4168-A800-8369904147F3}"/>
    </a:ext>
  </a:extLst>
</a:theme>
</file>

<file path=ppt/theme/theme28.xml><?xml version="1.0" encoding="utf-8"?>
<a:theme xmlns:a="http://schemas.openxmlformats.org/drawingml/2006/main" name="3_Agenda Slides">
  <a:themeElements>
    <a:clrScheme name="Fannie Mae Palette">
      <a:dk1>
        <a:sysClr val="windowText" lastClr="000000"/>
      </a:dk1>
      <a:lt1>
        <a:sysClr val="window" lastClr="FFFFFF"/>
      </a:lt1>
      <a:dk2>
        <a:srgbClr val="000F2B"/>
      </a:dk2>
      <a:lt2>
        <a:srgbClr val="D9D7DC"/>
      </a:lt2>
      <a:accent1>
        <a:srgbClr val="99660F"/>
      </a:accent1>
      <a:accent2>
        <a:srgbClr val="C55147"/>
      </a:accent2>
      <a:accent3>
        <a:srgbClr val="216C2B"/>
      </a:accent3>
      <a:accent4>
        <a:srgbClr val="574A71"/>
      </a:accent4>
      <a:accent5>
        <a:srgbClr val="007697"/>
      </a:accent5>
      <a:accent6>
        <a:srgbClr val="C0540F"/>
      </a:accent6>
      <a:hlink>
        <a:srgbClr val="0563C1"/>
      </a:hlink>
      <a:folHlink>
        <a:srgbClr val="954F72"/>
      </a:folHlink>
    </a:clrScheme>
    <a:fontScheme name="Fannie Mae Fonts">
      <a:majorFont>
        <a:latin typeface="Georgi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S17-0168 - 16x9 template with layouts.10.27.17.potx" id="{039C5B20-A3B6-4996-8C9C-4607BDC16F64}" vid="{E2104272-BFFA-4033-AA6A-8774BC0701BA}"/>
    </a:ext>
  </a:extLst>
</a:theme>
</file>

<file path=ppt/theme/theme29.xml><?xml version="1.0" encoding="utf-8"?>
<a:theme xmlns:a="http://schemas.openxmlformats.org/drawingml/2006/main" name="2_Bio/Pic Explainer Slide">
  <a:themeElements>
    <a:clrScheme name="Fannie Mae Palette">
      <a:dk1>
        <a:sysClr val="windowText" lastClr="000000"/>
      </a:dk1>
      <a:lt1>
        <a:sysClr val="window" lastClr="FFFFFF"/>
      </a:lt1>
      <a:dk2>
        <a:srgbClr val="000F2B"/>
      </a:dk2>
      <a:lt2>
        <a:srgbClr val="D9D7DC"/>
      </a:lt2>
      <a:accent1>
        <a:srgbClr val="99660F"/>
      </a:accent1>
      <a:accent2>
        <a:srgbClr val="C55147"/>
      </a:accent2>
      <a:accent3>
        <a:srgbClr val="216C2B"/>
      </a:accent3>
      <a:accent4>
        <a:srgbClr val="574A71"/>
      </a:accent4>
      <a:accent5>
        <a:srgbClr val="007697"/>
      </a:accent5>
      <a:accent6>
        <a:srgbClr val="C0540F"/>
      </a:accent6>
      <a:hlink>
        <a:srgbClr val="0563C1"/>
      </a:hlink>
      <a:folHlink>
        <a:srgbClr val="954F72"/>
      </a:folHlink>
    </a:clrScheme>
    <a:fontScheme name="Fannie Mae Fonts">
      <a:majorFont>
        <a:latin typeface="Georgi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S17-0168 - 16x9 template with layouts.10.27.17.potx" id="{039C5B20-A3B6-4996-8C9C-4607BDC16F64}" vid="{D2411C06-564A-4D21-B4D1-98F4A6E8664D}"/>
    </a:ext>
  </a:extLst>
</a:theme>
</file>

<file path=ppt/theme/theme3.xml><?xml version="1.0" encoding="utf-8"?>
<a:theme xmlns:a="http://schemas.openxmlformats.org/drawingml/2006/main" name="Agenda Slides">
  <a:themeElements>
    <a:clrScheme name="Fannie Mae Palette">
      <a:dk1>
        <a:sysClr val="windowText" lastClr="000000"/>
      </a:dk1>
      <a:lt1>
        <a:sysClr val="window" lastClr="FFFFFF"/>
      </a:lt1>
      <a:dk2>
        <a:srgbClr val="000F2B"/>
      </a:dk2>
      <a:lt2>
        <a:srgbClr val="D9D7DC"/>
      </a:lt2>
      <a:accent1>
        <a:srgbClr val="99660F"/>
      </a:accent1>
      <a:accent2>
        <a:srgbClr val="C55147"/>
      </a:accent2>
      <a:accent3>
        <a:srgbClr val="216C2B"/>
      </a:accent3>
      <a:accent4>
        <a:srgbClr val="574A71"/>
      </a:accent4>
      <a:accent5>
        <a:srgbClr val="007697"/>
      </a:accent5>
      <a:accent6>
        <a:srgbClr val="C0540F"/>
      </a:accent6>
      <a:hlink>
        <a:srgbClr val="0563C1"/>
      </a:hlink>
      <a:folHlink>
        <a:srgbClr val="954F72"/>
      </a:folHlink>
    </a:clrScheme>
    <a:fontScheme name="Fannie Mae Fonts">
      <a:majorFont>
        <a:latin typeface="Georgi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S17-0168 - 16x9 template with layouts.10.27.17.potx" id="{039C5B20-A3B6-4996-8C9C-4607BDC16F64}" vid="{E2104272-BFFA-4033-AA6A-8774BC0701BA}"/>
    </a:ext>
  </a:extLst>
</a:theme>
</file>

<file path=ppt/theme/theme30.xml><?xml version="1.0" encoding="utf-8"?>
<a:theme xmlns:a="http://schemas.openxmlformats.org/drawingml/2006/main" name="2_Quotes, QA, and Statement Slides">
  <a:themeElements>
    <a:clrScheme name="Fannie Mae Palette">
      <a:dk1>
        <a:sysClr val="windowText" lastClr="000000"/>
      </a:dk1>
      <a:lt1>
        <a:sysClr val="window" lastClr="FFFFFF"/>
      </a:lt1>
      <a:dk2>
        <a:srgbClr val="000F2B"/>
      </a:dk2>
      <a:lt2>
        <a:srgbClr val="D9D7DC"/>
      </a:lt2>
      <a:accent1>
        <a:srgbClr val="99660F"/>
      </a:accent1>
      <a:accent2>
        <a:srgbClr val="C55147"/>
      </a:accent2>
      <a:accent3>
        <a:srgbClr val="216C2B"/>
      </a:accent3>
      <a:accent4>
        <a:srgbClr val="574A71"/>
      </a:accent4>
      <a:accent5>
        <a:srgbClr val="007697"/>
      </a:accent5>
      <a:accent6>
        <a:srgbClr val="C0540F"/>
      </a:accent6>
      <a:hlink>
        <a:srgbClr val="0563C1"/>
      </a:hlink>
      <a:folHlink>
        <a:srgbClr val="954F72"/>
      </a:folHlink>
    </a:clrScheme>
    <a:fontScheme name="Fannie Mae Fonts">
      <a:majorFont>
        <a:latin typeface="Georgi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S17-0168 - 16x9 template with layouts.10.27.17.potx" id="{039C5B20-A3B6-4996-8C9C-4607BDC16F64}" vid="{5793FA95-A102-4B66-8FE5-1CB194091A76}"/>
    </a:ext>
  </a:extLst>
</a:theme>
</file>

<file path=ppt/theme/theme31.xml><?xml version="1.0" encoding="utf-8"?>
<a:theme xmlns:a="http://schemas.openxmlformats.org/drawingml/2006/main" name="2_Internal Title">
  <a:themeElements>
    <a:clrScheme name="Fannie Mae Palette">
      <a:dk1>
        <a:sysClr val="windowText" lastClr="000000"/>
      </a:dk1>
      <a:lt1>
        <a:sysClr val="window" lastClr="FFFFFF"/>
      </a:lt1>
      <a:dk2>
        <a:srgbClr val="000F2B"/>
      </a:dk2>
      <a:lt2>
        <a:srgbClr val="D9D7DC"/>
      </a:lt2>
      <a:accent1>
        <a:srgbClr val="99660F"/>
      </a:accent1>
      <a:accent2>
        <a:srgbClr val="C55147"/>
      </a:accent2>
      <a:accent3>
        <a:srgbClr val="216C2B"/>
      </a:accent3>
      <a:accent4>
        <a:srgbClr val="574A71"/>
      </a:accent4>
      <a:accent5>
        <a:srgbClr val="007697"/>
      </a:accent5>
      <a:accent6>
        <a:srgbClr val="C0540F"/>
      </a:accent6>
      <a:hlink>
        <a:srgbClr val="0563C1"/>
      </a:hlink>
      <a:folHlink>
        <a:srgbClr val="954F72"/>
      </a:folHlink>
    </a:clrScheme>
    <a:fontScheme name="Fannie Mae Fonts">
      <a:majorFont>
        <a:latin typeface="Georgi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S17-0168 - 16x9 template with layouts.10.27.17.potx" id="{039C5B20-A3B6-4996-8C9C-4607BDC16F64}" vid="{F6490E7D-234D-4432-A977-3BC206DC6D7E}"/>
    </a:ext>
  </a:extLst>
</a:theme>
</file>

<file path=ppt/theme/theme32.xml><?xml version="1.0" encoding="utf-8"?>
<a:theme xmlns:a="http://schemas.openxmlformats.org/drawingml/2006/main" name="2_Divider Image Gray Symbol">
  <a:themeElements>
    <a:clrScheme name="Fannie Mae Palette">
      <a:dk1>
        <a:sysClr val="windowText" lastClr="000000"/>
      </a:dk1>
      <a:lt1>
        <a:sysClr val="window" lastClr="FFFFFF"/>
      </a:lt1>
      <a:dk2>
        <a:srgbClr val="000F2B"/>
      </a:dk2>
      <a:lt2>
        <a:srgbClr val="D9D7DC"/>
      </a:lt2>
      <a:accent1>
        <a:srgbClr val="99660F"/>
      </a:accent1>
      <a:accent2>
        <a:srgbClr val="C55147"/>
      </a:accent2>
      <a:accent3>
        <a:srgbClr val="216C2B"/>
      </a:accent3>
      <a:accent4>
        <a:srgbClr val="574A71"/>
      </a:accent4>
      <a:accent5>
        <a:srgbClr val="007697"/>
      </a:accent5>
      <a:accent6>
        <a:srgbClr val="C0540F"/>
      </a:accent6>
      <a:hlink>
        <a:srgbClr val="0563C1"/>
      </a:hlink>
      <a:folHlink>
        <a:srgbClr val="954F72"/>
      </a:folHlink>
    </a:clrScheme>
    <a:fontScheme name="Fannie Mae Fonts">
      <a:majorFont>
        <a:latin typeface="Georgi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S17-0168 - 16x9 template with layouts.10.27.17.potx" id="{039C5B20-A3B6-4996-8C9C-4607BDC16F64}" vid="{CE6FC58E-EA1B-4172-8E5D-8E42994415A4}"/>
    </a:ext>
  </a:extLst>
</a:theme>
</file>

<file path=ppt/theme/theme33.xml><?xml version="1.0" encoding="utf-8"?>
<a:theme xmlns:a="http://schemas.openxmlformats.org/drawingml/2006/main" name="3_Blank with footer">
  <a:themeElements>
    <a:clrScheme name="Fannie Mae Palette">
      <a:dk1>
        <a:sysClr val="windowText" lastClr="000000"/>
      </a:dk1>
      <a:lt1>
        <a:sysClr val="window" lastClr="FFFFFF"/>
      </a:lt1>
      <a:dk2>
        <a:srgbClr val="000F2B"/>
      </a:dk2>
      <a:lt2>
        <a:srgbClr val="D9D7DC"/>
      </a:lt2>
      <a:accent1>
        <a:srgbClr val="99660F"/>
      </a:accent1>
      <a:accent2>
        <a:srgbClr val="C55147"/>
      </a:accent2>
      <a:accent3>
        <a:srgbClr val="216C2B"/>
      </a:accent3>
      <a:accent4>
        <a:srgbClr val="574A71"/>
      </a:accent4>
      <a:accent5>
        <a:srgbClr val="007697"/>
      </a:accent5>
      <a:accent6>
        <a:srgbClr val="C0540F"/>
      </a:accent6>
      <a:hlink>
        <a:srgbClr val="0563C1"/>
      </a:hlink>
      <a:folHlink>
        <a:srgbClr val="954F72"/>
      </a:folHlink>
    </a:clrScheme>
    <a:fontScheme name="Fannie Mae Fonts">
      <a:majorFont>
        <a:latin typeface="Georgi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S17-0168 - 16x9 template with layouts.10.27.17.potx" id="{039C5B20-A3B6-4996-8C9C-4607BDC16F64}" vid="{706126BE-B40D-44C0-A9AA-BE15B0068AC7}"/>
    </a:ext>
  </a:extLst>
</a:theme>
</file>

<file path=ppt/theme/theme34.xml><?xml version="1.0" encoding="utf-8"?>
<a:theme xmlns:a="http://schemas.openxmlformats.org/drawingml/2006/main" name="3_Tables and Charts">
  <a:themeElements>
    <a:clrScheme name="Fannie Mae PPT colors">
      <a:dk1>
        <a:sysClr val="windowText" lastClr="000000"/>
      </a:dk1>
      <a:lt1>
        <a:sysClr val="window" lastClr="FFFFFF"/>
      </a:lt1>
      <a:dk2>
        <a:srgbClr val="000F2B"/>
      </a:dk2>
      <a:lt2>
        <a:srgbClr val="D9D7DC"/>
      </a:lt2>
      <a:accent1>
        <a:srgbClr val="216C2B"/>
      </a:accent1>
      <a:accent2>
        <a:srgbClr val="007697"/>
      </a:accent2>
      <a:accent3>
        <a:srgbClr val="99660F"/>
      </a:accent3>
      <a:accent4>
        <a:srgbClr val="C55147"/>
      </a:accent4>
      <a:accent5>
        <a:srgbClr val="574A71"/>
      </a:accent5>
      <a:accent6>
        <a:srgbClr val="C0540F"/>
      </a:accent6>
      <a:hlink>
        <a:srgbClr val="0563C1"/>
      </a:hlink>
      <a:folHlink>
        <a:srgbClr val="954F72"/>
      </a:folHlink>
    </a:clrScheme>
    <a:fontScheme name="Body and header font">
      <a:majorFont>
        <a:latin typeface="Georgia"/>
        <a:ea typeface=""/>
        <a:cs typeface=""/>
      </a:majorFont>
      <a:minorFont>
        <a:latin typeface="Georgi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S17-0168 - 16x9 template with layouts.10.27.17.potx" id="{039C5B20-A3B6-4996-8C9C-4607BDC16F64}" vid="{83976544-4FD3-4D9E-A8F6-7CE59656EF09}"/>
    </a:ext>
  </a:extLst>
</a:theme>
</file>

<file path=ppt/theme/theme35.xml><?xml version="1.0" encoding="utf-8"?>
<a:theme xmlns:a="http://schemas.openxmlformats.org/drawingml/2006/main" name="3_Content Slide">
  <a:themeElements>
    <a:clrScheme name="Fannie Mae Palette">
      <a:dk1>
        <a:sysClr val="windowText" lastClr="000000"/>
      </a:dk1>
      <a:lt1>
        <a:sysClr val="window" lastClr="FFFFFF"/>
      </a:lt1>
      <a:dk2>
        <a:srgbClr val="000F2B"/>
      </a:dk2>
      <a:lt2>
        <a:srgbClr val="D9D7DC"/>
      </a:lt2>
      <a:accent1>
        <a:srgbClr val="99660F"/>
      </a:accent1>
      <a:accent2>
        <a:srgbClr val="C55147"/>
      </a:accent2>
      <a:accent3>
        <a:srgbClr val="216C2B"/>
      </a:accent3>
      <a:accent4>
        <a:srgbClr val="574A71"/>
      </a:accent4>
      <a:accent5>
        <a:srgbClr val="007697"/>
      </a:accent5>
      <a:accent6>
        <a:srgbClr val="C0540F"/>
      </a:accent6>
      <a:hlink>
        <a:srgbClr val="0563C1"/>
      </a:hlink>
      <a:folHlink>
        <a:srgbClr val="954F72"/>
      </a:folHlink>
    </a:clrScheme>
    <a:fontScheme name="Fannie Mae Fonts">
      <a:majorFont>
        <a:latin typeface="Georgi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S17-0168 - 16x9 template with layouts.10.27.17.potx" id="{039C5B20-A3B6-4996-8C9C-4607BDC16F64}" vid="{F87E1057-FD22-4168-A800-8369904147F3}"/>
    </a:ext>
  </a:extLst>
</a:theme>
</file>

<file path=ppt/theme/theme36.xml><?xml version="1.0" encoding="utf-8"?>
<a:theme xmlns:a="http://schemas.openxmlformats.org/drawingml/2006/main" name="4_Agenda Slides">
  <a:themeElements>
    <a:clrScheme name="Fannie Mae Palette">
      <a:dk1>
        <a:sysClr val="windowText" lastClr="000000"/>
      </a:dk1>
      <a:lt1>
        <a:sysClr val="window" lastClr="FFFFFF"/>
      </a:lt1>
      <a:dk2>
        <a:srgbClr val="000F2B"/>
      </a:dk2>
      <a:lt2>
        <a:srgbClr val="D9D7DC"/>
      </a:lt2>
      <a:accent1>
        <a:srgbClr val="99660F"/>
      </a:accent1>
      <a:accent2>
        <a:srgbClr val="C55147"/>
      </a:accent2>
      <a:accent3>
        <a:srgbClr val="216C2B"/>
      </a:accent3>
      <a:accent4>
        <a:srgbClr val="574A71"/>
      </a:accent4>
      <a:accent5>
        <a:srgbClr val="007697"/>
      </a:accent5>
      <a:accent6>
        <a:srgbClr val="C0540F"/>
      </a:accent6>
      <a:hlink>
        <a:srgbClr val="0563C1"/>
      </a:hlink>
      <a:folHlink>
        <a:srgbClr val="954F72"/>
      </a:folHlink>
    </a:clrScheme>
    <a:fontScheme name="Fannie Mae Fonts">
      <a:majorFont>
        <a:latin typeface="Georgi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S17-0168 - 16x9 template with layouts.10.27.17.potx" id="{039C5B20-A3B6-4996-8C9C-4607BDC16F64}" vid="{E2104272-BFFA-4033-AA6A-8774BC0701BA}"/>
    </a:ext>
  </a:extLst>
</a:theme>
</file>

<file path=ppt/theme/theme37.xml><?xml version="1.0" encoding="utf-8"?>
<a:theme xmlns:a="http://schemas.openxmlformats.org/drawingml/2006/main" name="3_Bio/Pic Explainer Slide">
  <a:themeElements>
    <a:clrScheme name="Fannie Mae Palette">
      <a:dk1>
        <a:sysClr val="windowText" lastClr="000000"/>
      </a:dk1>
      <a:lt1>
        <a:sysClr val="window" lastClr="FFFFFF"/>
      </a:lt1>
      <a:dk2>
        <a:srgbClr val="000F2B"/>
      </a:dk2>
      <a:lt2>
        <a:srgbClr val="D9D7DC"/>
      </a:lt2>
      <a:accent1>
        <a:srgbClr val="99660F"/>
      </a:accent1>
      <a:accent2>
        <a:srgbClr val="C55147"/>
      </a:accent2>
      <a:accent3>
        <a:srgbClr val="216C2B"/>
      </a:accent3>
      <a:accent4>
        <a:srgbClr val="574A71"/>
      </a:accent4>
      <a:accent5>
        <a:srgbClr val="007697"/>
      </a:accent5>
      <a:accent6>
        <a:srgbClr val="C0540F"/>
      </a:accent6>
      <a:hlink>
        <a:srgbClr val="0563C1"/>
      </a:hlink>
      <a:folHlink>
        <a:srgbClr val="954F72"/>
      </a:folHlink>
    </a:clrScheme>
    <a:fontScheme name="Fannie Mae Fonts">
      <a:majorFont>
        <a:latin typeface="Georgi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S17-0168 - 16x9 template with layouts.10.27.17.potx" id="{039C5B20-A3B6-4996-8C9C-4607BDC16F64}" vid="{D2411C06-564A-4D21-B4D1-98F4A6E8664D}"/>
    </a:ext>
  </a:extLst>
</a:theme>
</file>

<file path=ppt/theme/theme38.xml><?xml version="1.0" encoding="utf-8"?>
<a:theme xmlns:a="http://schemas.openxmlformats.org/drawingml/2006/main" name="3_Quotes, QA, and Statement Slides">
  <a:themeElements>
    <a:clrScheme name="Fannie Mae Palette">
      <a:dk1>
        <a:sysClr val="windowText" lastClr="000000"/>
      </a:dk1>
      <a:lt1>
        <a:sysClr val="window" lastClr="FFFFFF"/>
      </a:lt1>
      <a:dk2>
        <a:srgbClr val="000F2B"/>
      </a:dk2>
      <a:lt2>
        <a:srgbClr val="D9D7DC"/>
      </a:lt2>
      <a:accent1>
        <a:srgbClr val="99660F"/>
      </a:accent1>
      <a:accent2>
        <a:srgbClr val="C55147"/>
      </a:accent2>
      <a:accent3>
        <a:srgbClr val="216C2B"/>
      </a:accent3>
      <a:accent4>
        <a:srgbClr val="574A71"/>
      </a:accent4>
      <a:accent5>
        <a:srgbClr val="007697"/>
      </a:accent5>
      <a:accent6>
        <a:srgbClr val="C0540F"/>
      </a:accent6>
      <a:hlink>
        <a:srgbClr val="0563C1"/>
      </a:hlink>
      <a:folHlink>
        <a:srgbClr val="954F72"/>
      </a:folHlink>
    </a:clrScheme>
    <a:fontScheme name="Fannie Mae Fonts">
      <a:majorFont>
        <a:latin typeface="Georgi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S17-0168 - 16x9 template with layouts.10.27.17.potx" id="{039C5B20-A3B6-4996-8C9C-4607BDC16F64}" vid="{5793FA95-A102-4B66-8FE5-1CB194091A76}"/>
    </a:ext>
  </a:extLst>
</a:theme>
</file>

<file path=ppt/theme/theme39.xml><?xml version="1.0" encoding="utf-8"?>
<a:theme xmlns:a="http://schemas.openxmlformats.org/drawingml/2006/main" name="3_Internal Title">
  <a:themeElements>
    <a:clrScheme name="Fannie Mae Palette">
      <a:dk1>
        <a:sysClr val="windowText" lastClr="000000"/>
      </a:dk1>
      <a:lt1>
        <a:sysClr val="window" lastClr="FFFFFF"/>
      </a:lt1>
      <a:dk2>
        <a:srgbClr val="000F2B"/>
      </a:dk2>
      <a:lt2>
        <a:srgbClr val="D9D7DC"/>
      </a:lt2>
      <a:accent1>
        <a:srgbClr val="99660F"/>
      </a:accent1>
      <a:accent2>
        <a:srgbClr val="C55147"/>
      </a:accent2>
      <a:accent3>
        <a:srgbClr val="216C2B"/>
      </a:accent3>
      <a:accent4>
        <a:srgbClr val="574A71"/>
      </a:accent4>
      <a:accent5>
        <a:srgbClr val="007697"/>
      </a:accent5>
      <a:accent6>
        <a:srgbClr val="C0540F"/>
      </a:accent6>
      <a:hlink>
        <a:srgbClr val="0563C1"/>
      </a:hlink>
      <a:folHlink>
        <a:srgbClr val="954F72"/>
      </a:folHlink>
    </a:clrScheme>
    <a:fontScheme name="Fannie Mae Fonts">
      <a:majorFont>
        <a:latin typeface="Georgi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S17-0168 - 16x9 template with layouts.10.27.17.potx" id="{039C5B20-A3B6-4996-8C9C-4607BDC16F64}" vid="{F6490E7D-234D-4432-A977-3BC206DC6D7E}"/>
    </a:ext>
  </a:extLst>
</a:theme>
</file>

<file path=ppt/theme/theme4.xml><?xml version="1.0" encoding="utf-8"?>
<a:theme xmlns:a="http://schemas.openxmlformats.org/drawingml/2006/main" name="Bio/Pic Explainer Slide">
  <a:themeElements>
    <a:clrScheme name="Fannie Mae Palette">
      <a:dk1>
        <a:sysClr val="windowText" lastClr="000000"/>
      </a:dk1>
      <a:lt1>
        <a:sysClr val="window" lastClr="FFFFFF"/>
      </a:lt1>
      <a:dk2>
        <a:srgbClr val="000F2B"/>
      </a:dk2>
      <a:lt2>
        <a:srgbClr val="D9D7DC"/>
      </a:lt2>
      <a:accent1>
        <a:srgbClr val="99660F"/>
      </a:accent1>
      <a:accent2>
        <a:srgbClr val="C55147"/>
      </a:accent2>
      <a:accent3>
        <a:srgbClr val="216C2B"/>
      </a:accent3>
      <a:accent4>
        <a:srgbClr val="574A71"/>
      </a:accent4>
      <a:accent5>
        <a:srgbClr val="007697"/>
      </a:accent5>
      <a:accent6>
        <a:srgbClr val="C0540F"/>
      </a:accent6>
      <a:hlink>
        <a:srgbClr val="0563C1"/>
      </a:hlink>
      <a:folHlink>
        <a:srgbClr val="954F72"/>
      </a:folHlink>
    </a:clrScheme>
    <a:fontScheme name="Fannie Mae Fonts">
      <a:majorFont>
        <a:latin typeface="Georgi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S17-0168 - 16x9 template with layouts.10.27.17.potx" id="{039C5B20-A3B6-4996-8C9C-4607BDC16F64}" vid="{D2411C06-564A-4D21-B4D1-98F4A6E8664D}"/>
    </a:ext>
  </a:extLst>
</a:theme>
</file>

<file path=ppt/theme/theme40.xml><?xml version="1.0" encoding="utf-8"?>
<a:theme xmlns:a="http://schemas.openxmlformats.org/drawingml/2006/main" name="3_Divider Image Gray Symbol">
  <a:themeElements>
    <a:clrScheme name="Fannie Mae Palette">
      <a:dk1>
        <a:sysClr val="windowText" lastClr="000000"/>
      </a:dk1>
      <a:lt1>
        <a:sysClr val="window" lastClr="FFFFFF"/>
      </a:lt1>
      <a:dk2>
        <a:srgbClr val="000F2B"/>
      </a:dk2>
      <a:lt2>
        <a:srgbClr val="D9D7DC"/>
      </a:lt2>
      <a:accent1>
        <a:srgbClr val="99660F"/>
      </a:accent1>
      <a:accent2>
        <a:srgbClr val="C55147"/>
      </a:accent2>
      <a:accent3>
        <a:srgbClr val="216C2B"/>
      </a:accent3>
      <a:accent4>
        <a:srgbClr val="574A71"/>
      </a:accent4>
      <a:accent5>
        <a:srgbClr val="007697"/>
      </a:accent5>
      <a:accent6>
        <a:srgbClr val="C0540F"/>
      </a:accent6>
      <a:hlink>
        <a:srgbClr val="0563C1"/>
      </a:hlink>
      <a:folHlink>
        <a:srgbClr val="954F72"/>
      </a:folHlink>
    </a:clrScheme>
    <a:fontScheme name="Fannie Mae Fonts">
      <a:majorFont>
        <a:latin typeface="Georgi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S17-0168 - 16x9 template with layouts.10.27.17.potx" id="{039C5B20-A3B6-4996-8C9C-4607BDC16F64}" vid="{CE6FC58E-EA1B-4172-8E5D-8E42994415A4}"/>
    </a:ext>
  </a:extLst>
</a:theme>
</file>

<file path=ppt/theme/theme41.xml><?xml version="1.0" encoding="utf-8"?>
<a:theme xmlns:a="http://schemas.openxmlformats.org/drawingml/2006/main" name="4_Blank with footer">
  <a:themeElements>
    <a:clrScheme name="Fannie Mae Palette">
      <a:dk1>
        <a:sysClr val="windowText" lastClr="000000"/>
      </a:dk1>
      <a:lt1>
        <a:sysClr val="window" lastClr="FFFFFF"/>
      </a:lt1>
      <a:dk2>
        <a:srgbClr val="000F2B"/>
      </a:dk2>
      <a:lt2>
        <a:srgbClr val="D9D7DC"/>
      </a:lt2>
      <a:accent1>
        <a:srgbClr val="99660F"/>
      </a:accent1>
      <a:accent2>
        <a:srgbClr val="C55147"/>
      </a:accent2>
      <a:accent3>
        <a:srgbClr val="216C2B"/>
      </a:accent3>
      <a:accent4>
        <a:srgbClr val="574A71"/>
      </a:accent4>
      <a:accent5>
        <a:srgbClr val="007697"/>
      </a:accent5>
      <a:accent6>
        <a:srgbClr val="C0540F"/>
      </a:accent6>
      <a:hlink>
        <a:srgbClr val="0563C1"/>
      </a:hlink>
      <a:folHlink>
        <a:srgbClr val="954F72"/>
      </a:folHlink>
    </a:clrScheme>
    <a:fontScheme name="Fannie Mae Fonts">
      <a:majorFont>
        <a:latin typeface="Georgi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S17-0168 - 16x9 template with layouts.10.27.17.potx" id="{039C5B20-A3B6-4996-8C9C-4607BDC16F64}" vid="{706126BE-B40D-44C0-A9AA-BE15B0068AC7}"/>
    </a:ext>
  </a:extLst>
</a:theme>
</file>

<file path=ppt/theme/theme42.xml><?xml version="1.0" encoding="utf-8"?>
<a:theme xmlns:a="http://schemas.openxmlformats.org/drawingml/2006/main" name="4_Tables and Charts">
  <a:themeElements>
    <a:clrScheme name="Fannie Mae PPT colors">
      <a:dk1>
        <a:sysClr val="windowText" lastClr="000000"/>
      </a:dk1>
      <a:lt1>
        <a:sysClr val="window" lastClr="FFFFFF"/>
      </a:lt1>
      <a:dk2>
        <a:srgbClr val="000F2B"/>
      </a:dk2>
      <a:lt2>
        <a:srgbClr val="D9D7DC"/>
      </a:lt2>
      <a:accent1>
        <a:srgbClr val="216C2B"/>
      </a:accent1>
      <a:accent2>
        <a:srgbClr val="007697"/>
      </a:accent2>
      <a:accent3>
        <a:srgbClr val="99660F"/>
      </a:accent3>
      <a:accent4>
        <a:srgbClr val="C55147"/>
      </a:accent4>
      <a:accent5>
        <a:srgbClr val="574A71"/>
      </a:accent5>
      <a:accent6>
        <a:srgbClr val="C0540F"/>
      </a:accent6>
      <a:hlink>
        <a:srgbClr val="0563C1"/>
      </a:hlink>
      <a:folHlink>
        <a:srgbClr val="954F72"/>
      </a:folHlink>
    </a:clrScheme>
    <a:fontScheme name="Body and header font">
      <a:majorFont>
        <a:latin typeface="Georgia"/>
        <a:ea typeface=""/>
        <a:cs typeface=""/>
      </a:majorFont>
      <a:minorFont>
        <a:latin typeface="Georgi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S17-0168 - 16x9 template with layouts.10.27.17.potx" id="{039C5B20-A3B6-4996-8C9C-4607BDC16F64}" vid="{83976544-4FD3-4D9E-A8F6-7CE59656EF09}"/>
    </a:ext>
  </a:extLst>
</a:theme>
</file>

<file path=ppt/theme/theme43.xml><?xml version="1.0" encoding="utf-8"?>
<a:theme xmlns:a="http://schemas.openxmlformats.org/drawingml/2006/main" name="2_Divider with symbol">
  <a:themeElements>
    <a:clrScheme name="Fannie Mae Palette">
      <a:dk1>
        <a:sysClr val="windowText" lastClr="000000"/>
      </a:dk1>
      <a:lt1>
        <a:sysClr val="window" lastClr="FFFFFF"/>
      </a:lt1>
      <a:dk2>
        <a:srgbClr val="000F2B"/>
      </a:dk2>
      <a:lt2>
        <a:srgbClr val="D9D7DC"/>
      </a:lt2>
      <a:accent1>
        <a:srgbClr val="99660F"/>
      </a:accent1>
      <a:accent2>
        <a:srgbClr val="C55147"/>
      </a:accent2>
      <a:accent3>
        <a:srgbClr val="216C2B"/>
      </a:accent3>
      <a:accent4>
        <a:srgbClr val="574A71"/>
      </a:accent4>
      <a:accent5>
        <a:srgbClr val="007697"/>
      </a:accent5>
      <a:accent6>
        <a:srgbClr val="C0540F"/>
      </a:accent6>
      <a:hlink>
        <a:srgbClr val="0563C1"/>
      </a:hlink>
      <a:folHlink>
        <a:srgbClr val="954F72"/>
      </a:folHlink>
    </a:clrScheme>
    <a:fontScheme name="Fannie Mae Fonts">
      <a:majorFont>
        <a:latin typeface="Georgi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S17-0168 - 16x9 template with layouts.10.27.17.potx" id="{039C5B20-A3B6-4996-8C9C-4607BDC16F64}" vid="{7B7F797A-E81F-4791-B074-178DE1ACD648}"/>
    </a:ext>
  </a:extLst>
</a:theme>
</file>

<file path=ppt/theme/theme44.xml><?xml version="1.0" encoding="utf-8"?>
<a:theme xmlns:a="http://schemas.openxmlformats.org/drawingml/2006/main" name="4_Content Slide">
  <a:themeElements>
    <a:clrScheme name="Fannie Mae Palette">
      <a:dk1>
        <a:sysClr val="windowText" lastClr="000000"/>
      </a:dk1>
      <a:lt1>
        <a:sysClr val="window" lastClr="FFFFFF"/>
      </a:lt1>
      <a:dk2>
        <a:srgbClr val="000F2B"/>
      </a:dk2>
      <a:lt2>
        <a:srgbClr val="D9D7DC"/>
      </a:lt2>
      <a:accent1>
        <a:srgbClr val="99660F"/>
      </a:accent1>
      <a:accent2>
        <a:srgbClr val="C55147"/>
      </a:accent2>
      <a:accent3>
        <a:srgbClr val="216C2B"/>
      </a:accent3>
      <a:accent4>
        <a:srgbClr val="574A71"/>
      </a:accent4>
      <a:accent5>
        <a:srgbClr val="007697"/>
      </a:accent5>
      <a:accent6>
        <a:srgbClr val="C0540F"/>
      </a:accent6>
      <a:hlink>
        <a:srgbClr val="0563C1"/>
      </a:hlink>
      <a:folHlink>
        <a:srgbClr val="954F72"/>
      </a:folHlink>
    </a:clrScheme>
    <a:fontScheme name="Fannie Mae Fonts">
      <a:majorFont>
        <a:latin typeface="Georgi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S17-0168 - 16x9 template with layouts.10.27.17.potx" id="{039C5B20-A3B6-4996-8C9C-4607BDC16F64}" vid="{F87E1057-FD22-4168-A800-8369904147F3}"/>
    </a:ext>
  </a:extLst>
</a:theme>
</file>

<file path=ppt/theme/theme45.xml><?xml version="1.0" encoding="utf-8"?>
<a:theme xmlns:a="http://schemas.openxmlformats.org/drawingml/2006/main" name="5_Agenda Slides">
  <a:themeElements>
    <a:clrScheme name="Fannie Mae Palette">
      <a:dk1>
        <a:sysClr val="windowText" lastClr="000000"/>
      </a:dk1>
      <a:lt1>
        <a:sysClr val="window" lastClr="FFFFFF"/>
      </a:lt1>
      <a:dk2>
        <a:srgbClr val="000F2B"/>
      </a:dk2>
      <a:lt2>
        <a:srgbClr val="D9D7DC"/>
      </a:lt2>
      <a:accent1>
        <a:srgbClr val="99660F"/>
      </a:accent1>
      <a:accent2>
        <a:srgbClr val="C55147"/>
      </a:accent2>
      <a:accent3>
        <a:srgbClr val="216C2B"/>
      </a:accent3>
      <a:accent4>
        <a:srgbClr val="574A71"/>
      </a:accent4>
      <a:accent5>
        <a:srgbClr val="007697"/>
      </a:accent5>
      <a:accent6>
        <a:srgbClr val="C0540F"/>
      </a:accent6>
      <a:hlink>
        <a:srgbClr val="0563C1"/>
      </a:hlink>
      <a:folHlink>
        <a:srgbClr val="954F72"/>
      </a:folHlink>
    </a:clrScheme>
    <a:fontScheme name="Fannie Mae Fonts">
      <a:majorFont>
        <a:latin typeface="Georgi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S17-0168 - 16x9 template with layouts.10.27.17.potx" id="{039C5B20-A3B6-4996-8C9C-4607BDC16F64}" vid="{E2104272-BFFA-4033-AA6A-8774BC0701BA}"/>
    </a:ext>
  </a:extLst>
</a:theme>
</file>

<file path=ppt/theme/theme46.xml><?xml version="1.0" encoding="utf-8"?>
<a:theme xmlns:a="http://schemas.openxmlformats.org/drawingml/2006/main" name="4_Bio/Pic Explainer Slide">
  <a:themeElements>
    <a:clrScheme name="Fannie Mae Palette">
      <a:dk1>
        <a:sysClr val="windowText" lastClr="000000"/>
      </a:dk1>
      <a:lt1>
        <a:sysClr val="window" lastClr="FFFFFF"/>
      </a:lt1>
      <a:dk2>
        <a:srgbClr val="000F2B"/>
      </a:dk2>
      <a:lt2>
        <a:srgbClr val="D9D7DC"/>
      </a:lt2>
      <a:accent1>
        <a:srgbClr val="99660F"/>
      </a:accent1>
      <a:accent2>
        <a:srgbClr val="C55147"/>
      </a:accent2>
      <a:accent3>
        <a:srgbClr val="216C2B"/>
      </a:accent3>
      <a:accent4>
        <a:srgbClr val="574A71"/>
      </a:accent4>
      <a:accent5>
        <a:srgbClr val="007697"/>
      </a:accent5>
      <a:accent6>
        <a:srgbClr val="C0540F"/>
      </a:accent6>
      <a:hlink>
        <a:srgbClr val="0563C1"/>
      </a:hlink>
      <a:folHlink>
        <a:srgbClr val="954F72"/>
      </a:folHlink>
    </a:clrScheme>
    <a:fontScheme name="Fannie Mae Fonts">
      <a:majorFont>
        <a:latin typeface="Georgi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S17-0168 - 16x9 template with layouts.10.27.17.potx" id="{039C5B20-A3B6-4996-8C9C-4607BDC16F64}" vid="{D2411C06-564A-4D21-B4D1-98F4A6E8664D}"/>
    </a:ext>
  </a:extLst>
</a:theme>
</file>

<file path=ppt/theme/theme47.xml><?xml version="1.0" encoding="utf-8"?>
<a:theme xmlns:a="http://schemas.openxmlformats.org/drawingml/2006/main" name="4_Quotes, QA, and Statement Slides">
  <a:themeElements>
    <a:clrScheme name="Fannie Mae Palette">
      <a:dk1>
        <a:sysClr val="windowText" lastClr="000000"/>
      </a:dk1>
      <a:lt1>
        <a:sysClr val="window" lastClr="FFFFFF"/>
      </a:lt1>
      <a:dk2>
        <a:srgbClr val="000F2B"/>
      </a:dk2>
      <a:lt2>
        <a:srgbClr val="D9D7DC"/>
      </a:lt2>
      <a:accent1>
        <a:srgbClr val="99660F"/>
      </a:accent1>
      <a:accent2>
        <a:srgbClr val="C55147"/>
      </a:accent2>
      <a:accent3>
        <a:srgbClr val="216C2B"/>
      </a:accent3>
      <a:accent4>
        <a:srgbClr val="574A71"/>
      </a:accent4>
      <a:accent5>
        <a:srgbClr val="007697"/>
      </a:accent5>
      <a:accent6>
        <a:srgbClr val="C0540F"/>
      </a:accent6>
      <a:hlink>
        <a:srgbClr val="0563C1"/>
      </a:hlink>
      <a:folHlink>
        <a:srgbClr val="954F72"/>
      </a:folHlink>
    </a:clrScheme>
    <a:fontScheme name="Fannie Mae Fonts">
      <a:majorFont>
        <a:latin typeface="Georgi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S17-0168 - 16x9 template with layouts.10.27.17.potx" id="{039C5B20-A3B6-4996-8C9C-4607BDC16F64}" vid="{5793FA95-A102-4B66-8FE5-1CB194091A76}"/>
    </a:ext>
  </a:extLst>
</a:theme>
</file>

<file path=ppt/theme/theme48.xml><?xml version="1.0" encoding="utf-8"?>
<a:theme xmlns:a="http://schemas.openxmlformats.org/drawingml/2006/main" name="4_Internal Title">
  <a:themeElements>
    <a:clrScheme name="Fannie Mae Palette">
      <a:dk1>
        <a:sysClr val="windowText" lastClr="000000"/>
      </a:dk1>
      <a:lt1>
        <a:sysClr val="window" lastClr="FFFFFF"/>
      </a:lt1>
      <a:dk2>
        <a:srgbClr val="000F2B"/>
      </a:dk2>
      <a:lt2>
        <a:srgbClr val="D9D7DC"/>
      </a:lt2>
      <a:accent1>
        <a:srgbClr val="99660F"/>
      </a:accent1>
      <a:accent2>
        <a:srgbClr val="C55147"/>
      </a:accent2>
      <a:accent3>
        <a:srgbClr val="216C2B"/>
      </a:accent3>
      <a:accent4>
        <a:srgbClr val="574A71"/>
      </a:accent4>
      <a:accent5>
        <a:srgbClr val="007697"/>
      </a:accent5>
      <a:accent6>
        <a:srgbClr val="C0540F"/>
      </a:accent6>
      <a:hlink>
        <a:srgbClr val="0563C1"/>
      </a:hlink>
      <a:folHlink>
        <a:srgbClr val="954F72"/>
      </a:folHlink>
    </a:clrScheme>
    <a:fontScheme name="Fannie Mae Fonts">
      <a:majorFont>
        <a:latin typeface="Georgi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S17-0168 - 16x9 template with layouts.10.27.17.potx" id="{039C5B20-A3B6-4996-8C9C-4607BDC16F64}" vid="{F6490E7D-234D-4432-A977-3BC206DC6D7E}"/>
    </a:ext>
  </a:extLst>
</a:theme>
</file>

<file path=ppt/theme/theme49.xml><?xml version="1.0" encoding="utf-8"?>
<a:theme xmlns:a="http://schemas.openxmlformats.org/drawingml/2006/main" name="4_Divider Image Gray Symbol">
  <a:themeElements>
    <a:clrScheme name="Fannie Mae Palette">
      <a:dk1>
        <a:sysClr val="windowText" lastClr="000000"/>
      </a:dk1>
      <a:lt1>
        <a:sysClr val="window" lastClr="FFFFFF"/>
      </a:lt1>
      <a:dk2>
        <a:srgbClr val="000F2B"/>
      </a:dk2>
      <a:lt2>
        <a:srgbClr val="D9D7DC"/>
      </a:lt2>
      <a:accent1>
        <a:srgbClr val="99660F"/>
      </a:accent1>
      <a:accent2>
        <a:srgbClr val="C55147"/>
      </a:accent2>
      <a:accent3>
        <a:srgbClr val="216C2B"/>
      </a:accent3>
      <a:accent4>
        <a:srgbClr val="574A71"/>
      </a:accent4>
      <a:accent5>
        <a:srgbClr val="007697"/>
      </a:accent5>
      <a:accent6>
        <a:srgbClr val="C0540F"/>
      </a:accent6>
      <a:hlink>
        <a:srgbClr val="0563C1"/>
      </a:hlink>
      <a:folHlink>
        <a:srgbClr val="954F72"/>
      </a:folHlink>
    </a:clrScheme>
    <a:fontScheme name="Fannie Mae Fonts">
      <a:majorFont>
        <a:latin typeface="Georgi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S17-0168 - 16x9 template with layouts.10.27.17.potx" id="{039C5B20-A3B6-4996-8C9C-4607BDC16F64}" vid="{CE6FC58E-EA1B-4172-8E5D-8E42994415A4}"/>
    </a:ext>
  </a:extLst>
</a:theme>
</file>

<file path=ppt/theme/theme5.xml><?xml version="1.0" encoding="utf-8"?>
<a:theme xmlns:a="http://schemas.openxmlformats.org/drawingml/2006/main" name="Quotes, QA, and Statement Slides">
  <a:themeElements>
    <a:clrScheme name="Fannie Mae Palette">
      <a:dk1>
        <a:sysClr val="windowText" lastClr="000000"/>
      </a:dk1>
      <a:lt1>
        <a:sysClr val="window" lastClr="FFFFFF"/>
      </a:lt1>
      <a:dk2>
        <a:srgbClr val="000F2B"/>
      </a:dk2>
      <a:lt2>
        <a:srgbClr val="D9D7DC"/>
      </a:lt2>
      <a:accent1>
        <a:srgbClr val="99660F"/>
      </a:accent1>
      <a:accent2>
        <a:srgbClr val="C55147"/>
      </a:accent2>
      <a:accent3>
        <a:srgbClr val="216C2B"/>
      </a:accent3>
      <a:accent4>
        <a:srgbClr val="574A71"/>
      </a:accent4>
      <a:accent5>
        <a:srgbClr val="007697"/>
      </a:accent5>
      <a:accent6>
        <a:srgbClr val="C0540F"/>
      </a:accent6>
      <a:hlink>
        <a:srgbClr val="0563C1"/>
      </a:hlink>
      <a:folHlink>
        <a:srgbClr val="954F72"/>
      </a:folHlink>
    </a:clrScheme>
    <a:fontScheme name="Fannie Mae Fonts">
      <a:majorFont>
        <a:latin typeface="Georgi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S17-0168 - 16x9 template with layouts.10.27.17.potx" id="{039C5B20-A3B6-4996-8C9C-4607BDC16F64}" vid="{5793FA95-A102-4B66-8FE5-1CB194091A76}"/>
    </a:ext>
  </a:extLst>
</a:theme>
</file>

<file path=ppt/theme/theme50.xml><?xml version="1.0" encoding="utf-8"?>
<a:theme xmlns:a="http://schemas.openxmlformats.org/drawingml/2006/main" name="5_Blank with footer">
  <a:themeElements>
    <a:clrScheme name="Fannie Mae Palette">
      <a:dk1>
        <a:sysClr val="windowText" lastClr="000000"/>
      </a:dk1>
      <a:lt1>
        <a:sysClr val="window" lastClr="FFFFFF"/>
      </a:lt1>
      <a:dk2>
        <a:srgbClr val="000F2B"/>
      </a:dk2>
      <a:lt2>
        <a:srgbClr val="D9D7DC"/>
      </a:lt2>
      <a:accent1>
        <a:srgbClr val="99660F"/>
      </a:accent1>
      <a:accent2>
        <a:srgbClr val="C55147"/>
      </a:accent2>
      <a:accent3>
        <a:srgbClr val="216C2B"/>
      </a:accent3>
      <a:accent4>
        <a:srgbClr val="574A71"/>
      </a:accent4>
      <a:accent5>
        <a:srgbClr val="007697"/>
      </a:accent5>
      <a:accent6>
        <a:srgbClr val="C0540F"/>
      </a:accent6>
      <a:hlink>
        <a:srgbClr val="0563C1"/>
      </a:hlink>
      <a:folHlink>
        <a:srgbClr val="954F72"/>
      </a:folHlink>
    </a:clrScheme>
    <a:fontScheme name="Fannie Mae Fonts">
      <a:majorFont>
        <a:latin typeface="Georgi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S17-0168 - 16x9 template with layouts.10.27.17.potx" id="{039C5B20-A3B6-4996-8C9C-4607BDC16F64}" vid="{706126BE-B40D-44C0-A9AA-BE15B0068AC7}"/>
    </a:ext>
  </a:extLst>
</a:theme>
</file>

<file path=ppt/theme/theme51.xml><?xml version="1.0" encoding="utf-8"?>
<a:theme xmlns:a="http://schemas.openxmlformats.org/drawingml/2006/main" name="5_Tables and Charts">
  <a:themeElements>
    <a:clrScheme name="Fannie Mae PPT colors">
      <a:dk1>
        <a:sysClr val="windowText" lastClr="000000"/>
      </a:dk1>
      <a:lt1>
        <a:sysClr val="window" lastClr="FFFFFF"/>
      </a:lt1>
      <a:dk2>
        <a:srgbClr val="000F2B"/>
      </a:dk2>
      <a:lt2>
        <a:srgbClr val="D9D7DC"/>
      </a:lt2>
      <a:accent1>
        <a:srgbClr val="216C2B"/>
      </a:accent1>
      <a:accent2>
        <a:srgbClr val="007697"/>
      </a:accent2>
      <a:accent3>
        <a:srgbClr val="99660F"/>
      </a:accent3>
      <a:accent4>
        <a:srgbClr val="C55147"/>
      </a:accent4>
      <a:accent5>
        <a:srgbClr val="574A71"/>
      </a:accent5>
      <a:accent6>
        <a:srgbClr val="C0540F"/>
      </a:accent6>
      <a:hlink>
        <a:srgbClr val="0563C1"/>
      </a:hlink>
      <a:folHlink>
        <a:srgbClr val="954F72"/>
      </a:folHlink>
    </a:clrScheme>
    <a:fontScheme name="Body and header font">
      <a:majorFont>
        <a:latin typeface="Georgia"/>
        <a:ea typeface=""/>
        <a:cs typeface=""/>
      </a:majorFont>
      <a:minorFont>
        <a:latin typeface="Georgi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S17-0168 - 16x9 template with layouts.10.27.17.potx" id="{039C5B20-A3B6-4996-8C9C-4607BDC16F64}" vid="{83976544-4FD3-4D9E-A8F6-7CE59656EF09}"/>
    </a:ext>
  </a:extLst>
</a:theme>
</file>

<file path=ppt/theme/theme52.xml><?xml version="1.0" encoding="utf-8"?>
<a:theme xmlns:a="http://schemas.openxmlformats.org/drawingml/2006/main" name="5_Content Slide">
  <a:themeElements>
    <a:clrScheme name="Fannie Mae Palette">
      <a:dk1>
        <a:sysClr val="windowText" lastClr="000000"/>
      </a:dk1>
      <a:lt1>
        <a:sysClr val="window" lastClr="FFFFFF"/>
      </a:lt1>
      <a:dk2>
        <a:srgbClr val="000F2B"/>
      </a:dk2>
      <a:lt2>
        <a:srgbClr val="D9D7DC"/>
      </a:lt2>
      <a:accent1>
        <a:srgbClr val="99660F"/>
      </a:accent1>
      <a:accent2>
        <a:srgbClr val="C55147"/>
      </a:accent2>
      <a:accent3>
        <a:srgbClr val="216C2B"/>
      </a:accent3>
      <a:accent4>
        <a:srgbClr val="574A71"/>
      </a:accent4>
      <a:accent5>
        <a:srgbClr val="007697"/>
      </a:accent5>
      <a:accent6>
        <a:srgbClr val="C0540F"/>
      </a:accent6>
      <a:hlink>
        <a:srgbClr val="0563C1"/>
      </a:hlink>
      <a:folHlink>
        <a:srgbClr val="954F72"/>
      </a:folHlink>
    </a:clrScheme>
    <a:fontScheme name="Fannie Mae Fonts">
      <a:majorFont>
        <a:latin typeface="Georgi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S17-0168 - 16x9 template with layouts.10.27.17.potx" id="{039C5B20-A3B6-4996-8C9C-4607BDC16F64}" vid="{F87E1057-FD22-4168-A800-8369904147F3}"/>
    </a:ext>
  </a:extLst>
</a:theme>
</file>

<file path=ppt/theme/theme53.xml><?xml version="1.0" encoding="utf-8"?>
<a:theme xmlns:a="http://schemas.openxmlformats.org/drawingml/2006/main" name="6_Agenda Slides">
  <a:themeElements>
    <a:clrScheme name="Fannie Mae Palette">
      <a:dk1>
        <a:sysClr val="windowText" lastClr="000000"/>
      </a:dk1>
      <a:lt1>
        <a:sysClr val="window" lastClr="FFFFFF"/>
      </a:lt1>
      <a:dk2>
        <a:srgbClr val="000F2B"/>
      </a:dk2>
      <a:lt2>
        <a:srgbClr val="D9D7DC"/>
      </a:lt2>
      <a:accent1>
        <a:srgbClr val="99660F"/>
      </a:accent1>
      <a:accent2>
        <a:srgbClr val="C55147"/>
      </a:accent2>
      <a:accent3>
        <a:srgbClr val="216C2B"/>
      </a:accent3>
      <a:accent4>
        <a:srgbClr val="574A71"/>
      </a:accent4>
      <a:accent5>
        <a:srgbClr val="007697"/>
      </a:accent5>
      <a:accent6>
        <a:srgbClr val="C0540F"/>
      </a:accent6>
      <a:hlink>
        <a:srgbClr val="0563C1"/>
      </a:hlink>
      <a:folHlink>
        <a:srgbClr val="954F72"/>
      </a:folHlink>
    </a:clrScheme>
    <a:fontScheme name="Fannie Mae Fonts">
      <a:majorFont>
        <a:latin typeface="Georgi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S17-0168 - 16x9 template with layouts.10.27.17.potx" id="{039C5B20-A3B6-4996-8C9C-4607BDC16F64}" vid="{E2104272-BFFA-4033-AA6A-8774BC0701BA}"/>
    </a:ext>
  </a:extLst>
</a:theme>
</file>

<file path=ppt/theme/theme54.xml><?xml version="1.0" encoding="utf-8"?>
<a:theme xmlns:a="http://schemas.openxmlformats.org/drawingml/2006/main" name="5_Bio/Pic Explainer Slide">
  <a:themeElements>
    <a:clrScheme name="Fannie Mae Palette">
      <a:dk1>
        <a:sysClr val="windowText" lastClr="000000"/>
      </a:dk1>
      <a:lt1>
        <a:sysClr val="window" lastClr="FFFFFF"/>
      </a:lt1>
      <a:dk2>
        <a:srgbClr val="000F2B"/>
      </a:dk2>
      <a:lt2>
        <a:srgbClr val="D9D7DC"/>
      </a:lt2>
      <a:accent1>
        <a:srgbClr val="99660F"/>
      </a:accent1>
      <a:accent2>
        <a:srgbClr val="C55147"/>
      </a:accent2>
      <a:accent3>
        <a:srgbClr val="216C2B"/>
      </a:accent3>
      <a:accent4>
        <a:srgbClr val="574A71"/>
      </a:accent4>
      <a:accent5>
        <a:srgbClr val="007697"/>
      </a:accent5>
      <a:accent6>
        <a:srgbClr val="C0540F"/>
      </a:accent6>
      <a:hlink>
        <a:srgbClr val="0563C1"/>
      </a:hlink>
      <a:folHlink>
        <a:srgbClr val="954F72"/>
      </a:folHlink>
    </a:clrScheme>
    <a:fontScheme name="Fannie Mae Fonts">
      <a:majorFont>
        <a:latin typeface="Georgi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S17-0168 - 16x9 template with layouts.10.27.17.potx" id="{039C5B20-A3B6-4996-8C9C-4607BDC16F64}" vid="{D2411C06-564A-4D21-B4D1-98F4A6E8664D}"/>
    </a:ext>
  </a:extLst>
</a:theme>
</file>

<file path=ppt/theme/theme55.xml><?xml version="1.0" encoding="utf-8"?>
<a:theme xmlns:a="http://schemas.openxmlformats.org/drawingml/2006/main" name="5_Quotes, QA, and Statement Slides">
  <a:themeElements>
    <a:clrScheme name="Fannie Mae Palette">
      <a:dk1>
        <a:sysClr val="windowText" lastClr="000000"/>
      </a:dk1>
      <a:lt1>
        <a:sysClr val="window" lastClr="FFFFFF"/>
      </a:lt1>
      <a:dk2>
        <a:srgbClr val="000F2B"/>
      </a:dk2>
      <a:lt2>
        <a:srgbClr val="D9D7DC"/>
      </a:lt2>
      <a:accent1>
        <a:srgbClr val="99660F"/>
      </a:accent1>
      <a:accent2>
        <a:srgbClr val="C55147"/>
      </a:accent2>
      <a:accent3>
        <a:srgbClr val="216C2B"/>
      </a:accent3>
      <a:accent4>
        <a:srgbClr val="574A71"/>
      </a:accent4>
      <a:accent5>
        <a:srgbClr val="007697"/>
      </a:accent5>
      <a:accent6>
        <a:srgbClr val="C0540F"/>
      </a:accent6>
      <a:hlink>
        <a:srgbClr val="0563C1"/>
      </a:hlink>
      <a:folHlink>
        <a:srgbClr val="954F72"/>
      </a:folHlink>
    </a:clrScheme>
    <a:fontScheme name="Fannie Mae Fonts">
      <a:majorFont>
        <a:latin typeface="Georgi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S17-0168 - 16x9 template with layouts.10.27.17.potx" id="{039C5B20-A3B6-4996-8C9C-4607BDC16F64}" vid="{5793FA95-A102-4B66-8FE5-1CB194091A76}"/>
    </a:ext>
  </a:extLst>
</a:theme>
</file>

<file path=ppt/theme/theme56.xml><?xml version="1.0" encoding="utf-8"?>
<a:theme xmlns:a="http://schemas.openxmlformats.org/drawingml/2006/main" name="5_Internal Title">
  <a:themeElements>
    <a:clrScheme name="Fannie Mae Palette">
      <a:dk1>
        <a:sysClr val="windowText" lastClr="000000"/>
      </a:dk1>
      <a:lt1>
        <a:sysClr val="window" lastClr="FFFFFF"/>
      </a:lt1>
      <a:dk2>
        <a:srgbClr val="000F2B"/>
      </a:dk2>
      <a:lt2>
        <a:srgbClr val="D9D7DC"/>
      </a:lt2>
      <a:accent1>
        <a:srgbClr val="99660F"/>
      </a:accent1>
      <a:accent2>
        <a:srgbClr val="C55147"/>
      </a:accent2>
      <a:accent3>
        <a:srgbClr val="216C2B"/>
      </a:accent3>
      <a:accent4>
        <a:srgbClr val="574A71"/>
      </a:accent4>
      <a:accent5>
        <a:srgbClr val="007697"/>
      </a:accent5>
      <a:accent6>
        <a:srgbClr val="C0540F"/>
      </a:accent6>
      <a:hlink>
        <a:srgbClr val="0563C1"/>
      </a:hlink>
      <a:folHlink>
        <a:srgbClr val="954F72"/>
      </a:folHlink>
    </a:clrScheme>
    <a:fontScheme name="Fannie Mae Fonts">
      <a:majorFont>
        <a:latin typeface="Georgi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S17-0168 - 16x9 template with layouts.10.27.17.potx" id="{039C5B20-A3B6-4996-8C9C-4607BDC16F64}" vid="{F6490E7D-234D-4432-A977-3BC206DC6D7E}"/>
    </a:ext>
  </a:extLst>
</a:theme>
</file>

<file path=ppt/theme/theme57.xml><?xml version="1.0" encoding="utf-8"?>
<a:theme xmlns:a="http://schemas.openxmlformats.org/drawingml/2006/main" name="5_Divider Image Gray Symbol">
  <a:themeElements>
    <a:clrScheme name="Fannie Mae Palette">
      <a:dk1>
        <a:sysClr val="windowText" lastClr="000000"/>
      </a:dk1>
      <a:lt1>
        <a:sysClr val="window" lastClr="FFFFFF"/>
      </a:lt1>
      <a:dk2>
        <a:srgbClr val="000F2B"/>
      </a:dk2>
      <a:lt2>
        <a:srgbClr val="D9D7DC"/>
      </a:lt2>
      <a:accent1>
        <a:srgbClr val="99660F"/>
      </a:accent1>
      <a:accent2>
        <a:srgbClr val="C55147"/>
      </a:accent2>
      <a:accent3>
        <a:srgbClr val="216C2B"/>
      </a:accent3>
      <a:accent4>
        <a:srgbClr val="574A71"/>
      </a:accent4>
      <a:accent5>
        <a:srgbClr val="007697"/>
      </a:accent5>
      <a:accent6>
        <a:srgbClr val="C0540F"/>
      </a:accent6>
      <a:hlink>
        <a:srgbClr val="0563C1"/>
      </a:hlink>
      <a:folHlink>
        <a:srgbClr val="954F72"/>
      </a:folHlink>
    </a:clrScheme>
    <a:fontScheme name="Fannie Mae Fonts">
      <a:majorFont>
        <a:latin typeface="Georgi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S17-0168 - 16x9 template with layouts.10.27.17.potx" id="{039C5B20-A3B6-4996-8C9C-4607BDC16F64}" vid="{CE6FC58E-EA1B-4172-8E5D-8E42994415A4}"/>
    </a:ext>
  </a:extLst>
</a:theme>
</file>

<file path=ppt/theme/theme58.xml><?xml version="1.0" encoding="utf-8"?>
<a:theme xmlns:a="http://schemas.openxmlformats.org/drawingml/2006/main" name="6_Blank with footer">
  <a:themeElements>
    <a:clrScheme name="Fannie Mae Palette">
      <a:dk1>
        <a:sysClr val="windowText" lastClr="000000"/>
      </a:dk1>
      <a:lt1>
        <a:sysClr val="window" lastClr="FFFFFF"/>
      </a:lt1>
      <a:dk2>
        <a:srgbClr val="000F2B"/>
      </a:dk2>
      <a:lt2>
        <a:srgbClr val="D9D7DC"/>
      </a:lt2>
      <a:accent1>
        <a:srgbClr val="99660F"/>
      </a:accent1>
      <a:accent2>
        <a:srgbClr val="C55147"/>
      </a:accent2>
      <a:accent3>
        <a:srgbClr val="216C2B"/>
      </a:accent3>
      <a:accent4>
        <a:srgbClr val="574A71"/>
      </a:accent4>
      <a:accent5>
        <a:srgbClr val="007697"/>
      </a:accent5>
      <a:accent6>
        <a:srgbClr val="C0540F"/>
      </a:accent6>
      <a:hlink>
        <a:srgbClr val="0563C1"/>
      </a:hlink>
      <a:folHlink>
        <a:srgbClr val="954F72"/>
      </a:folHlink>
    </a:clrScheme>
    <a:fontScheme name="Fannie Mae Fonts">
      <a:majorFont>
        <a:latin typeface="Georgi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S17-0168 - 16x9 template with layouts.10.27.17.potx" id="{039C5B20-A3B6-4996-8C9C-4607BDC16F64}" vid="{706126BE-B40D-44C0-A9AA-BE15B0068AC7}"/>
    </a:ext>
  </a:extLst>
</a:theme>
</file>

<file path=ppt/theme/theme59.xml><?xml version="1.0" encoding="utf-8"?>
<a:theme xmlns:a="http://schemas.openxmlformats.org/drawingml/2006/main" name="6_Tables and Charts">
  <a:themeElements>
    <a:clrScheme name="Fannie Mae PPT colors">
      <a:dk1>
        <a:sysClr val="windowText" lastClr="000000"/>
      </a:dk1>
      <a:lt1>
        <a:sysClr val="window" lastClr="FFFFFF"/>
      </a:lt1>
      <a:dk2>
        <a:srgbClr val="000F2B"/>
      </a:dk2>
      <a:lt2>
        <a:srgbClr val="D9D7DC"/>
      </a:lt2>
      <a:accent1>
        <a:srgbClr val="216C2B"/>
      </a:accent1>
      <a:accent2>
        <a:srgbClr val="007697"/>
      </a:accent2>
      <a:accent3>
        <a:srgbClr val="99660F"/>
      </a:accent3>
      <a:accent4>
        <a:srgbClr val="C55147"/>
      </a:accent4>
      <a:accent5>
        <a:srgbClr val="574A71"/>
      </a:accent5>
      <a:accent6>
        <a:srgbClr val="C0540F"/>
      </a:accent6>
      <a:hlink>
        <a:srgbClr val="0563C1"/>
      </a:hlink>
      <a:folHlink>
        <a:srgbClr val="954F72"/>
      </a:folHlink>
    </a:clrScheme>
    <a:fontScheme name="Body and header font">
      <a:majorFont>
        <a:latin typeface="Georgia"/>
        <a:ea typeface=""/>
        <a:cs typeface=""/>
      </a:majorFont>
      <a:minorFont>
        <a:latin typeface="Georgi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S17-0168 - 16x9 template with layouts.10.27.17.potx" id="{039C5B20-A3B6-4996-8C9C-4607BDC16F64}" vid="{83976544-4FD3-4D9E-A8F6-7CE59656EF09}"/>
    </a:ext>
  </a:extLst>
</a:theme>
</file>

<file path=ppt/theme/theme6.xml><?xml version="1.0" encoding="utf-8"?>
<a:theme xmlns:a="http://schemas.openxmlformats.org/drawingml/2006/main" name="Internal Title">
  <a:themeElements>
    <a:clrScheme name="Fannie Mae Palette">
      <a:dk1>
        <a:sysClr val="windowText" lastClr="000000"/>
      </a:dk1>
      <a:lt1>
        <a:sysClr val="window" lastClr="FFFFFF"/>
      </a:lt1>
      <a:dk2>
        <a:srgbClr val="000F2B"/>
      </a:dk2>
      <a:lt2>
        <a:srgbClr val="D9D7DC"/>
      </a:lt2>
      <a:accent1>
        <a:srgbClr val="99660F"/>
      </a:accent1>
      <a:accent2>
        <a:srgbClr val="C55147"/>
      </a:accent2>
      <a:accent3>
        <a:srgbClr val="216C2B"/>
      </a:accent3>
      <a:accent4>
        <a:srgbClr val="574A71"/>
      </a:accent4>
      <a:accent5>
        <a:srgbClr val="007697"/>
      </a:accent5>
      <a:accent6>
        <a:srgbClr val="C0540F"/>
      </a:accent6>
      <a:hlink>
        <a:srgbClr val="0563C1"/>
      </a:hlink>
      <a:folHlink>
        <a:srgbClr val="954F72"/>
      </a:folHlink>
    </a:clrScheme>
    <a:fontScheme name="Fannie Mae Fonts">
      <a:majorFont>
        <a:latin typeface="Georgi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S17-0168 - 16x9 template with layouts.10.27.17.potx" id="{039C5B20-A3B6-4996-8C9C-4607BDC16F64}" vid="{F6490E7D-234D-4432-A977-3BC206DC6D7E}"/>
    </a:ext>
  </a:extLst>
</a:theme>
</file>

<file path=ppt/theme/theme6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Divider Image Gray Symbol">
  <a:themeElements>
    <a:clrScheme name="Fannie Mae Palette">
      <a:dk1>
        <a:sysClr val="windowText" lastClr="000000"/>
      </a:dk1>
      <a:lt1>
        <a:sysClr val="window" lastClr="FFFFFF"/>
      </a:lt1>
      <a:dk2>
        <a:srgbClr val="000F2B"/>
      </a:dk2>
      <a:lt2>
        <a:srgbClr val="D9D7DC"/>
      </a:lt2>
      <a:accent1>
        <a:srgbClr val="99660F"/>
      </a:accent1>
      <a:accent2>
        <a:srgbClr val="C55147"/>
      </a:accent2>
      <a:accent3>
        <a:srgbClr val="216C2B"/>
      </a:accent3>
      <a:accent4>
        <a:srgbClr val="574A71"/>
      </a:accent4>
      <a:accent5>
        <a:srgbClr val="007697"/>
      </a:accent5>
      <a:accent6>
        <a:srgbClr val="C0540F"/>
      </a:accent6>
      <a:hlink>
        <a:srgbClr val="0563C1"/>
      </a:hlink>
      <a:folHlink>
        <a:srgbClr val="954F72"/>
      </a:folHlink>
    </a:clrScheme>
    <a:fontScheme name="Fannie Mae Fonts">
      <a:majorFont>
        <a:latin typeface="Georgi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S17-0168 - 16x9 template with layouts.10.27.17.potx" id="{039C5B20-A3B6-4996-8C9C-4607BDC16F64}" vid="{CE6FC58E-EA1B-4172-8E5D-8E42994415A4}"/>
    </a:ext>
  </a:extLst>
</a:theme>
</file>

<file path=ppt/theme/theme8.xml><?xml version="1.0" encoding="utf-8"?>
<a:theme xmlns:a="http://schemas.openxmlformats.org/drawingml/2006/main" name="Blank with footer">
  <a:themeElements>
    <a:clrScheme name="Fannie Mae Palette">
      <a:dk1>
        <a:sysClr val="windowText" lastClr="000000"/>
      </a:dk1>
      <a:lt1>
        <a:sysClr val="window" lastClr="FFFFFF"/>
      </a:lt1>
      <a:dk2>
        <a:srgbClr val="000F2B"/>
      </a:dk2>
      <a:lt2>
        <a:srgbClr val="D9D7DC"/>
      </a:lt2>
      <a:accent1>
        <a:srgbClr val="99660F"/>
      </a:accent1>
      <a:accent2>
        <a:srgbClr val="C55147"/>
      </a:accent2>
      <a:accent3>
        <a:srgbClr val="216C2B"/>
      </a:accent3>
      <a:accent4>
        <a:srgbClr val="574A71"/>
      </a:accent4>
      <a:accent5>
        <a:srgbClr val="007697"/>
      </a:accent5>
      <a:accent6>
        <a:srgbClr val="C0540F"/>
      </a:accent6>
      <a:hlink>
        <a:srgbClr val="0563C1"/>
      </a:hlink>
      <a:folHlink>
        <a:srgbClr val="954F72"/>
      </a:folHlink>
    </a:clrScheme>
    <a:fontScheme name="Fannie Mae Fonts">
      <a:majorFont>
        <a:latin typeface="Georgi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S17-0168 - 16x9 template with layouts.10.27.17.potx" id="{039C5B20-A3B6-4996-8C9C-4607BDC16F64}" vid="{706126BE-B40D-44C0-A9AA-BE15B0068AC7}"/>
    </a:ext>
  </a:extLst>
</a:theme>
</file>

<file path=ppt/theme/theme9.xml><?xml version="1.0" encoding="utf-8"?>
<a:theme xmlns:a="http://schemas.openxmlformats.org/drawingml/2006/main" name="Tables and Charts">
  <a:themeElements>
    <a:clrScheme name="Fannie Mae PPT colors">
      <a:dk1>
        <a:sysClr val="windowText" lastClr="000000"/>
      </a:dk1>
      <a:lt1>
        <a:sysClr val="window" lastClr="FFFFFF"/>
      </a:lt1>
      <a:dk2>
        <a:srgbClr val="000F2B"/>
      </a:dk2>
      <a:lt2>
        <a:srgbClr val="D9D7DC"/>
      </a:lt2>
      <a:accent1>
        <a:srgbClr val="216C2B"/>
      </a:accent1>
      <a:accent2>
        <a:srgbClr val="007697"/>
      </a:accent2>
      <a:accent3>
        <a:srgbClr val="99660F"/>
      </a:accent3>
      <a:accent4>
        <a:srgbClr val="C55147"/>
      </a:accent4>
      <a:accent5>
        <a:srgbClr val="574A71"/>
      </a:accent5>
      <a:accent6>
        <a:srgbClr val="C0540F"/>
      </a:accent6>
      <a:hlink>
        <a:srgbClr val="0563C1"/>
      </a:hlink>
      <a:folHlink>
        <a:srgbClr val="954F72"/>
      </a:folHlink>
    </a:clrScheme>
    <a:fontScheme name="Body and header font">
      <a:majorFont>
        <a:latin typeface="Georgia"/>
        <a:ea typeface=""/>
        <a:cs typeface=""/>
      </a:majorFont>
      <a:minorFont>
        <a:latin typeface="Georgi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S17-0168 - 16x9 template with layouts.10.27.17.potx" id="{039C5B20-A3B6-4996-8C9C-4607BDC16F64}" vid="{83976544-4FD3-4D9E-A8F6-7CE59656EF09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Widescreen Fannie Mae Internal Sample Presentation</Template>
  <TotalTime>12390</TotalTime>
  <Words>935</Words>
  <Application>Microsoft Office PowerPoint</Application>
  <PresentationFormat>Widescreen</PresentationFormat>
  <Paragraphs>291</Paragraphs>
  <Slides>32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59</vt:i4>
      </vt:variant>
      <vt:variant>
        <vt:lpstr>Slide Titles</vt:lpstr>
      </vt:variant>
      <vt:variant>
        <vt:i4>32</vt:i4>
      </vt:variant>
    </vt:vector>
  </HeadingPairs>
  <TitlesOfParts>
    <vt:vector size="97" baseType="lpstr">
      <vt:lpstr>Arial</vt:lpstr>
      <vt:lpstr>Calibri</vt:lpstr>
      <vt:lpstr>Courier New</vt:lpstr>
      <vt:lpstr>Georgia</vt:lpstr>
      <vt:lpstr>OpenSans</vt:lpstr>
      <vt:lpstr>Wingdings</vt:lpstr>
      <vt:lpstr>Divider with symbol</vt:lpstr>
      <vt:lpstr>Content Slide</vt:lpstr>
      <vt:lpstr>Agenda Slides</vt:lpstr>
      <vt:lpstr>Bio/Pic Explainer Slide</vt:lpstr>
      <vt:lpstr>Quotes, QA, and Statement Slides</vt:lpstr>
      <vt:lpstr>Internal Title</vt:lpstr>
      <vt:lpstr>Divider Image Gray Symbol</vt:lpstr>
      <vt:lpstr>Blank with footer</vt:lpstr>
      <vt:lpstr>Tables and Charts</vt:lpstr>
      <vt:lpstr>Content slides</vt:lpstr>
      <vt:lpstr>Cover slides</vt:lpstr>
      <vt:lpstr>1_Agenda slides</vt:lpstr>
      <vt:lpstr>Bio/photo slide</vt:lpstr>
      <vt:lpstr>Quotes, statements and QA slides</vt:lpstr>
      <vt:lpstr>1_Divider with symbol</vt:lpstr>
      <vt:lpstr>Divider slides with images</vt:lpstr>
      <vt:lpstr>1_Blank with footer</vt:lpstr>
      <vt:lpstr>1_Tables and charts</vt:lpstr>
      <vt:lpstr>1_Content Slide</vt:lpstr>
      <vt:lpstr>2_Agenda Slides</vt:lpstr>
      <vt:lpstr>1_Bio/Pic Explainer Slide</vt:lpstr>
      <vt:lpstr>1_Quotes, QA, and Statement Slides</vt:lpstr>
      <vt:lpstr>1_Internal Title</vt:lpstr>
      <vt:lpstr>1_Divider Image Gray Symbol</vt:lpstr>
      <vt:lpstr>2_Blank with footer</vt:lpstr>
      <vt:lpstr>2_Tables and Charts</vt:lpstr>
      <vt:lpstr>2_Content Slide</vt:lpstr>
      <vt:lpstr>3_Agenda Slides</vt:lpstr>
      <vt:lpstr>2_Bio/Pic Explainer Slide</vt:lpstr>
      <vt:lpstr>2_Quotes, QA, and Statement Slides</vt:lpstr>
      <vt:lpstr>2_Internal Title</vt:lpstr>
      <vt:lpstr>2_Divider Image Gray Symbol</vt:lpstr>
      <vt:lpstr>3_Blank with footer</vt:lpstr>
      <vt:lpstr>3_Tables and Charts</vt:lpstr>
      <vt:lpstr>3_Content Slide</vt:lpstr>
      <vt:lpstr>4_Agenda Slides</vt:lpstr>
      <vt:lpstr>3_Bio/Pic Explainer Slide</vt:lpstr>
      <vt:lpstr>3_Quotes, QA, and Statement Slides</vt:lpstr>
      <vt:lpstr>3_Internal Title</vt:lpstr>
      <vt:lpstr>3_Divider Image Gray Symbol</vt:lpstr>
      <vt:lpstr>4_Blank with footer</vt:lpstr>
      <vt:lpstr>4_Tables and Charts</vt:lpstr>
      <vt:lpstr>2_Divider with symbol</vt:lpstr>
      <vt:lpstr>4_Content Slide</vt:lpstr>
      <vt:lpstr>5_Agenda Slides</vt:lpstr>
      <vt:lpstr>4_Bio/Pic Explainer Slide</vt:lpstr>
      <vt:lpstr>4_Quotes, QA, and Statement Slides</vt:lpstr>
      <vt:lpstr>4_Internal Title</vt:lpstr>
      <vt:lpstr>4_Divider Image Gray Symbol</vt:lpstr>
      <vt:lpstr>5_Blank with footer</vt:lpstr>
      <vt:lpstr>5_Tables and Charts</vt:lpstr>
      <vt:lpstr>5_Content Slide</vt:lpstr>
      <vt:lpstr>6_Agenda Slides</vt:lpstr>
      <vt:lpstr>5_Bio/Pic Explainer Slide</vt:lpstr>
      <vt:lpstr>5_Quotes, QA, and Statement Slides</vt:lpstr>
      <vt:lpstr>5_Internal Title</vt:lpstr>
      <vt:lpstr>5_Divider Image Gray Symbol</vt:lpstr>
      <vt:lpstr>6_Blank with footer</vt:lpstr>
      <vt:lpstr>6_Tables and Charts</vt:lpstr>
      <vt:lpstr>Stepping up your testing game  The Test Pyramid</vt:lpstr>
      <vt:lpstr>PowerPoint Presentation</vt:lpstr>
      <vt:lpstr>PowerPoint Presentation</vt:lpstr>
      <vt:lpstr>PowerPoint Presentation</vt:lpstr>
      <vt:lpstr>Test Pyramid – Integrate Upwards [minimize overlap]</vt:lpstr>
      <vt:lpstr>Test Pyramid – Java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Front-End Unit Testing Tools</vt:lpstr>
      <vt:lpstr>PowerPoint Presentation</vt:lpstr>
      <vt:lpstr>PowerPoint Presentation</vt:lpstr>
      <vt:lpstr>Parameterized Tests with Jasmine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Test Example – Old</vt:lpstr>
      <vt:lpstr>Test Example – New </vt:lpstr>
      <vt:lpstr>PowerPoint Presentation</vt:lpstr>
      <vt:lpstr>PowerPoint Presentation</vt:lpstr>
      <vt:lpstr>PowerPoint Presentation</vt:lpstr>
      <vt:lpstr>PowerPoint Presentation</vt:lpstr>
      <vt:lpstr>Questions?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Omar, Ghazi</dc:creator>
  <cp:lastModifiedBy>Omar, Ghazi</cp:lastModifiedBy>
  <cp:revision>52</cp:revision>
  <dcterms:created xsi:type="dcterms:W3CDTF">2019-02-28T19:24:40Z</dcterms:created>
  <dcterms:modified xsi:type="dcterms:W3CDTF">2019-04-02T15:04:06Z</dcterms:modified>
</cp:coreProperties>
</file>